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2" r:id="rId3"/>
    <p:sldId id="263" r:id="rId4"/>
    <p:sldId id="324" r:id="rId5"/>
    <p:sldId id="303" r:id="rId6"/>
    <p:sldId id="326" r:id="rId7"/>
    <p:sldId id="325" r:id="rId8"/>
    <p:sldId id="261" r:id="rId9"/>
    <p:sldId id="258" r:id="rId10"/>
    <p:sldId id="327" r:id="rId11"/>
    <p:sldId id="328" r:id="rId12"/>
    <p:sldId id="329" r:id="rId13"/>
    <p:sldId id="340" r:id="rId14"/>
    <p:sldId id="343" r:id="rId15"/>
    <p:sldId id="344" r:id="rId16"/>
    <p:sldId id="346" r:id="rId17"/>
    <p:sldId id="347" r:id="rId18"/>
    <p:sldId id="308" r:id="rId19"/>
    <p:sldId id="264" r:id="rId20"/>
    <p:sldId id="330" r:id="rId21"/>
    <p:sldId id="331" r:id="rId22"/>
    <p:sldId id="332" r:id="rId23"/>
    <p:sldId id="334" r:id="rId24"/>
    <p:sldId id="338" r:id="rId25"/>
    <p:sldId id="337" r:id="rId26"/>
    <p:sldId id="342" r:id="rId27"/>
    <p:sldId id="345" r:id="rId28"/>
    <p:sldId id="269" r:id="rId29"/>
  </p:sldIdLst>
  <p:sldSz cx="12192000" cy="6858000"/>
  <p:notesSz cx="9144000" cy="6858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Nanum Gothic" panose="020D0604000000000000" pitchFamily="34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  <a:srgbClr val="008F00"/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4558"/>
  </p:normalViewPr>
  <p:slideViewPr>
    <p:cSldViewPr snapToGrid="0">
      <p:cViewPr varScale="1">
        <p:scale>
          <a:sx n="121" d="100"/>
          <a:sy n="121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E2BB08A-EA67-7245-A41F-07BBCC6AC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AA4796-C71F-DE4D-9D02-214E84D5A7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AD56-1AFF-964C-8CEF-EC9F4395D04B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CCC426-63B6-5043-9DA6-6C91102D6A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2DB304-C1BE-7A4A-B34D-3A6B5562F1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C8BEE-DE31-C24E-A6FD-A72D1C7772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573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적합도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평균값은 크되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표준편차는 작은 해일수록 좋은 품질 가짐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7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적합도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평균값은 크되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표준편차는 작은 해일수록 좋은 품질 가짐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2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적합도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평균값은 크되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표준편차는 작은 해일수록 좋은 품질 가짐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08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9181" y="2447473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유전알고리즘 </a:t>
            </a:r>
            <a:r>
              <a:rPr lang="ko-KR" altLang="en-US" sz="2400" dirty="0" err="1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지수귀문도</a:t>
            </a:r>
            <a:r>
              <a:rPr lang="ko-KR" altLang="en-US" sz="24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580BF-D862-D342-99BA-4B282ADE939F}"/>
              </a:ext>
            </a:extLst>
          </p:cNvPr>
          <p:cNvSpPr txBox="1"/>
          <p:nvPr/>
        </p:nvSpPr>
        <p:spPr>
          <a:xfrm>
            <a:off x="8236500" y="5130491"/>
            <a:ext cx="34083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인공지능연구실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이상근 교수님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석사과정 </a:t>
            </a:r>
            <a:r>
              <a:rPr kumimoji="1" lang="ko-KR" altLang="en-US" dirty="0" err="1"/>
              <a:t>손수현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7932D-FE5B-0D42-8246-1A51AA75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644" y="3871865"/>
            <a:ext cx="1144205" cy="12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99084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Fitness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56202-5EB2-ED49-9C3F-0BA52A53F628}"/>
              </a:ext>
            </a:extLst>
          </p:cNvPr>
          <p:cNvSpPr txBox="1"/>
          <p:nvPr/>
        </p:nvSpPr>
        <p:spPr>
          <a:xfrm>
            <a:off x="1023068" y="5868852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D1BC60-3C6D-4644-98CB-B60E0E662F12}"/>
              </a:ext>
            </a:extLst>
          </p:cNvPr>
          <p:cNvCxnSpPr/>
          <p:nvPr/>
        </p:nvCxnSpPr>
        <p:spPr>
          <a:xfrm>
            <a:off x="6016548" y="891375"/>
            <a:ext cx="0" cy="5644645"/>
          </a:xfrm>
          <a:prstGeom prst="line">
            <a:avLst/>
          </a:prstGeom>
          <a:ln w="28575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B8BA7-53C0-914D-AAE7-EC4201CB3E36}"/>
              </a:ext>
            </a:extLst>
          </p:cNvPr>
          <p:cNvSpPr/>
          <p:nvPr/>
        </p:nvSpPr>
        <p:spPr>
          <a:xfrm>
            <a:off x="6454307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Crossover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64C2B-1CEF-8945-ADB3-207866F2E21F}"/>
              </a:ext>
            </a:extLst>
          </p:cNvPr>
          <p:cNvSpPr txBox="1"/>
          <p:nvPr/>
        </p:nvSpPr>
        <p:spPr>
          <a:xfrm>
            <a:off x="6441942" y="4956612"/>
            <a:ext cx="537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 중 적합도가 높은 유전자를 </a:t>
            </a:r>
            <a:r>
              <a:rPr kumimoji="1" lang="en-US" altLang="ko-KR" dirty="0"/>
              <a:t>Population</a:t>
            </a:r>
            <a:r>
              <a:rPr kumimoji="1" lang="ko-KR" altLang="en-US" dirty="0"/>
              <a:t>에 추가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4B4D1-FF99-E84D-906E-7C4A3F878739}"/>
              </a:ext>
            </a:extLst>
          </p:cNvPr>
          <p:cNvGrpSpPr/>
          <p:nvPr/>
        </p:nvGrpSpPr>
        <p:grpSpPr>
          <a:xfrm>
            <a:off x="1023068" y="2726916"/>
            <a:ext cx="1746499" cy="386916"/>
            <a:chOff x="1029728" y="1979786"/>
            <a:chExt cx="1746499" cy="38691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B6A039-93EE-ED4F-ADC5-D194BA1DA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7409" y="1979786"/>
              <a:ext cx="588818" cy="32385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A46E23-4E05-E243-9ADF-0DFC52760A92}"/>
                </a:ext>
              </a:extLst>
            </p:cNvPr>
            <p:cNvSpPr txBox="1"/>
            <p:nvPr/>
          </p:nvSpPr>
          <p:spPr>
            <a:xfrm>
              <a:off x="1029728" y="1997370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Fitness =</a:t>
              </a:r>
              <a:r>
                <a:rPr kumimoji="1" lang="ko-KR" altLang="en-US" dirty="0"/>
                <a:t> 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1AC54C2-E214-364C-8367-6F6498CA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22" y="3606353"/>
            <a:ext cx="3229202" cy="394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A23B5A-D459-B844-A2E9-CA61DB555BDE}"/>
              </a:ext>
            </a:extLst>
          </p:cNvPr>
          <p:cNvSpPr/>
          <p:nvPr/>
        </p:nvSpPr>
        <p:spPr>
          <a:xfrm>
            <a:off x="7127421" y="2497721"/>
            <a:ext cx="1248507" cy="15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A3E55B-D189-FF4F-8C16-168BFBBED4F8}"/>
              </a:ext>
            </a:extLst>
          </p:cNvPr>
          <p:cNvSpPr/>
          <p:nvPr/>
        </p:nvSpPr>
        <p:spPr>
          <a:xfrm>
            <a:off x="8375928" y="2497720"/>
            <a:ext cx="1248507" cy="155927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87E16-F068-6142-B064-6D81C81E7D61}"/>
              </a:ext>
            </a:extLst>
          </p:cNvPr>
          <p:cNvSpPr/>
          <p:nvPr/>
        </p:nvSpPr>
        <p:spPr>
          <a:xfrm>
            <a:off x="9624435" y="2497719"/>
            <a:ext cx="1248507" cy="15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5EAE5D-20B3-4A4D-BBE2-2B51F9456855}"/>
              </a:ext>
            </a:extLst>
          </p:cNvPr>
          <p:cNvSpPr/>
          <p:nvPr/>
        </p:nvSpPr>
        <p:spPr>
          <a:xfrm>
            <a:off x="7127421" y="2834759"/>
            <a:ext cx="1248507" cy="1559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8FE0AB-CE24-A444-9313-E5BAAB36839A}"/>
              </a:ext>
            </a:extLst>
          </p:cNvPr>
          <p:cNvSpPr/>
          <p:nvPr/>
        </p:nvSpPr>
        <p:spPr>
          <a:xfrm>
            <a:off x="8375928" y="2834758"/>
            <a:ext cx="1248507" cy="155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22236E-D8D8-7744-A73D-5A5841F3F7E0}"/>
              </a:ext>
            </a:extLst>
          </p:cNvPr>
          <p:cNvSpPr/>
          <p:nvPr/>
        </p:nvSpPr>
        <p:spPr>
          <a:xfrm>
            <a:off x="9624435" y="2834757"/>
            <a:ext cx="1248507" cy="1559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9963E4-28FA-054C-A35C-25E58E40FB3C}"/>
              </a:ext>
            </a:extLst>
          </p:cNvPr>
          <p:cNvSpPr txBox="1"/>
          <p:nvPr/>
        </p:nvSpPr>
        <p:spPr>
          <a:xfrm>
            <a:off x="11059305" y="239101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c1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E210B-8BD2-4941-9B0C-A1B00674FD9E}"/>
              </a:ext>
            </a:extLst>
          </p:cNvPr>
          <p:cNvSpPr txBox="1"/>
          <p:nvPr/>
        </p:nvSpPr>
        <p:spPr>
          <a:xfrm>
            <a:off x="11059305" y="272805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72D25139-50BB-7B4E-BB71-72EE887C5918}"/>
              </a:ext>
            </a:extLst>
          </p:cNvPr>
          <p:cNvSpPr/>
          <p:nvPr/>
        </p:nvSpPr>
        <p:spPr>
          <a:xfrm>
            <a:off x="8652885" y="3275481"/>
            <a:ext cx="694592" cy="335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4DF458-8B71-644D-A01F-CEA2C7777EB7}"/>
              </a:ext>
            </a:extLst>
          </p:cNvPr>
          <p:cNvSpPr txBox="1"/>
          <p:nvPr/>
        </p:nvSpPr>
        <p:spPr>
          <a:xfrm>
            <a:off x="7094810" y="3788983"/>
            <a:ext cx="401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Mutation &amp; </a:t>
            </a:r>
            <a:r>
              <a:rPr kumimoji="1" lang="en-US" altLang="ko-KR" dirty="0" err="1"/>
              <a:t>LocalOpt</a:t>
            </a:r>
            <a:r>
              <a:rPr kumimoji="1" lang="en-US" altLang="ko-KR" dirty="0"/>
              <a:t> &amp; Tournament</a:t>
            </a:r>
            <a:endParaRPr kumimoji="1" lang="ko-KR" altLang="en-US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EDC7D54D-5D64-A24C-8AAB-B96EC39F86D8}"/>
              </a:ext>
            </a:extLst>
          </p:cNvPr>
          <p:cNvSpPr/>
          <p:nvPr/>
        </p:nvSpPr>
        <p:spPr>
          <a:xfrm>
            <a:off x="8658462" y="4468207"/>
            <a:ext cx="694592" cy="335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83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99084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Mutation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D1BC60-3C6D-4644-98CB-B60E0E662F12}"/>
              </a:ext>
            </a:extLst>
          </p:cNvPr>
          <p:cNvCxnSpPr/>
          <p:nvPr/>
        </p:nvCxnSpPr>
        <p:spPr>
          <a:xfrm>
            <a:off x="6016548" y="891375"/>
            <a:ext cx="0" cy="5644645"/>
          </a:xfrm>
          <a:prstGeom prst="line">
            <a:avLst/>
          </a:prstGeom>
          <a:ln w="28575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B8BA7-53C0-914D-AAE7-EC4201CB3E36}"/>
              </a:ext>
            </a:extLst>
          </p:cNvPr>
          <p:cNvSpPr/>
          <p:nvPr/>
        </p:nvSpPr>
        <p:spPr>
          <a:xfrm>
            <a:off x="6454307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Replacement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64C2B-1CEF-8945-ADB3-207866F2E21F}"/>
              </a:ext>
            </a:extLst>
          </p:cNvPr>
          <p:cNvSpPr txBox="1"/>
          <p:nvPr/>
        </p:nvSpPr>
        <p:spPr>
          <a:xfrm>
            <a:off x="6518341" y="2460860"/>
            <a:ext cx="498633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Crossover </a:t>
            </a:r>
            <a:r>
              <a:rPr kumimoji="1" lang="ko-KR" altLang="en-US" dirty="0"/>
              <a:t>후 추가된 </a:t>
            </a:r>
            <a:r>
              <a:rPr kumimoji="1" lang="en-US" altLang="ko-KR" dirty="0"/>
              <a:t>Population</a:t>
            </a:r>
            <a:r>
              <a:rPr kumimoji="1" lang="ko-KR" altLang="en-US" dirty="0"/>
              <a:t>에서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Effective fitness</a:t>
            </a:r>
            <a:r>
              <a:rPr kumimoji="1" lang="ko-KR" altLang="en-US" dirty="0"/>
              <a:t>  기준으로 적합도를 구한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적합도가 낮은 유전자를 버림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Ex) </a:t>
            </a:r>
            <a:r>
              <a:rPr kumimoji="1" lang="ko-KR" altLang="en-US" dirty="0"/>
              <a:t>원래 </a:t>
            </a:r>
            <a:r>
              <a:rPr kumimoji="1" lang="en-US" altLang="ko-KR" dirty="0"/>
              <a:t>Population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Crossover </a:t>
            </a:r>
            <a:r>
              <a:rPr kumimoji="1" lang="ko-KR" altLang="en-US" dirty="0"/>
              <a:t>후 나온 자손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개를 추가함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750</a:t>
            </a:r>
            <a:r>
              <a:rPr kumimoji="1" lang="ko-KR" altLang="en-US" dirty="0"/>
              <a:t>개 유전자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Effective fitness</a:t>
            </a:r>
            <a:r>
              <a:rPr kumimoji="1" lang="ko-KR" altLang="en-US" dirty="0"/>
              <a:t>가 낮은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개를 버림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0CD5FA-5B42-7E42-A9FF-365B2113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7" y="2497719"/>
            <a:ext cx="4738051" cy="158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33EF80-9D62-114E-8D60-2A8E59623266}"/>
              </a:ext>
            </a:extLst>
          </p:cNvPr>
          <p:cNvSpPr txBox="1"/>
          <p:nvPr/>
        </p:nvSpPr>
        <p:spPr>
          <a:xfrm>
            <a:off x="1165918" y="4161317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Dimension 4</a:t>
            </a:r>
            <a:r>
              <a:rPr kumimoji="1" lang="ko-KR" altLang="en-US" dirty="0"/>
              <a:t>일 때의 </a:t>
            </a:r>
            <a:r>
              <a:rPr kumimoji="1" lang="en-US" altLang="ko-KR" dirty="0"/>
              <a:t>Mutation </a:t>
            </a:r>
            <a:r>
              <a:rPr kumimoji="1" lang="ko-KR" altLang="en-US" dirty="0"/>
              <a:t>연산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2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99083" y="1158435"/>
            <a:ext cx="4279697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LocalOpt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( Consecutive Exchange 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D1BC60-3C6D-4644-98CB-B60E0E662F12}"/>
              </a:ext>
            </a:extLst>
          </p:cNvPr>
          <p:cNvCxnSpPr/>
          <p:nvPr/>
        </p:nvCxnSpPr>
        <p:spPr>
          <a:xfrm>
            <a:off x="6016548" y="891375"/>
            <a:ext cx="0" cy="5644645"/>
          </a:xfrm>
          <a:prstGeom prst="line">
            <a:avLst/>
          </a:prstGeom>
          <a:ln w="28575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B8BA7-53C0-914D-AAE7-EC4201CB3E36}"/>
              </a:ext>
            </a:extLst>
          </p:cNvPr>
          <p:cNvSpPr/>
          <p:nvPr/>
        </p:nvSpPr>
        <p:spPr>
          <a:xfrm>
            <a:off x="6454307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Cosine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B291D-1E6F-E740-87E8-1DEEFEBBAC1F}"/>
              </a:ext>
            </a:extLst>
          </p:cNvPr>
          <p:cNvSpPr txBox="1"/>
          <p:nvPr/>
        </p:nvSpPr>
        <p:spPr>
          <a:xfrm>
            <a:off x="1026522" y="6166693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67A19C-06DA-D045-9A59-0F7C0A4CF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3" y="2334913"/>
            <a:ext cx="5106961" cy="2579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BE64F-20F4-C84F-A289-C258107D2348}"/>
              </a:ext>
            </a:extLst>
          </p:cNvPr>
          <p:cNvSpPr txBox="1"/>
          <p:nvPr/>
        </p:nvSpPr>
        <p:spPr>
          <a:xfrm>
            <a:off x="6454307" y="4546373"/>
            <a:ext cx="493086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/>
              <a:t>Population</a:t>
            </a:r>
            <a:r>
              <a:rPr kumimoji="1" lang="ko-KR" altLang="en-US" sz="1400" dirty="0"/>
              <a:t>에서 적합도가 가장 높은 </a:t>
            </a:r>
            <a:r>
              <a:rPr kumimoji="1" lang="en-US" altLang="ko-KR" sz="1400" dirty="0"/>
              <a:t>K</a:t>
            </a:r>
            <a:r>
              <a:rPr kumimoji="1" lang="ko-KR" altLang="en-US" sz="1400" dirty="0"/>
              <a:t>개의 유전자 선택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각 </a:t>
            </a:r>
            <a:r>
              <a:rPr kumimoji="1" lang="en-US" altLang="ko-KR" sz="1400" dirty="0"/>
              <a:t>K</a:t>
            </a:r>
            <a:r>
              <a:rPr kumimoji="1" lang="ko-KR" altLang="en-US" sz="1400" dirty="0"/>
              <a:t>개의 유전자와 </a:t>
            </a:r>
            <a:r>
              <a:rPr kumimoji="1" lang="en-US" altLang="ko-KR" sz="1400" dirty="0"/>
              <a:t>Cosine similarity</a:t>
            </a:r>
            <a:r>
              <a:rPr kumimoji="1" lang="ko-KR" altLang="en-US" sz="1400" dirty="0"/>
              <a:t>가 가장 낮은 유전자를 </a:t>
            </a:r>
            <a:r>
              <a:rPr kumimoji="1" lang="en-US" altLang="ko-KR" sz="1400" dirty="0"/>
              <a:t>Population</a:t>
            </a:r>
            <a:r>
              <a:rPr kumimoji="1" lang="ko-KR" altLang="en-US" sz="1400" dirty="0"/>
              <a:t>에서 선택</a:t>
            </a:r>
            <a:r>
              <a:rPr kumimoji="1" lang="en-US" altLang="ko-KR" sz="1400" dirty="0"/>
              <a:t>(K</a:t>
            </a:r>
            <a:r>
              <a:rPr kumimoji="1" lang="ko-KR" altLang="en-US" sz="1400" dirty="0"/>
              <a:t>개</a:t>
            </a:r>
            <a:r>
              <a:rPr kumimoji="1" lang="en-US" altLang="ko-KR" sz="1400" dirty="0"/>
              <a:t>).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/>
              <a:t>Crossover, Mutation, </a:t>
            </a:r>
            <a:r>
              <a:rPr kumimoji="1" lang="en-US" altLang="ko-KR" sz="1400" dirty="0" err="1"/>
              <a:t>LocalOpt</a:t>
            </a:r>
            <a:r>
              <a:rPr kumimoji="1" lang="en-US" altLang="ko-KR" sz="1400" dirty="0"/>
              <a:t>, Tournament </a:t>
            </a:r>
            <a:r>
              <a:rPr kumimoji="1" lang="ko-KR" altLang="en-US" sz="1400" dirty="0"/>
              <a:t>적용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현재</a:t>
            </a:r>
            <a:r>
              <a:rPr kumimoji="1" lang="en-US" altLang="ko-KR" sz="1400" dirty="0"/>
              <a:t> generation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K</a:t>
            </a:r>
            <a:r>
              <a:rPr kumimoji="1" lang="ko-KR" altLang="en-US" sz="1400" dirty="0" err="1"/>
              <a:t>개만큼을</a:t>
            </a:r>
            <a:r>
              <a:rPr kumimoji="1" lang="ko-KR" altLang="en-US" sz="1400" dirty="0"/>
              <a:t> 랜덤으로 제거 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새로 만든 자손 </a:t>
            </a:r>
            <a:r>
              <a:rPr kumimoji="1" lang="en-US" altLang="ko-KR" sz="1400" dirty="0"/>
              <a:t>K</a:t>
            </a:r>
            <a:r>
              <a:rPr kumimoji="1" lang="ko-KR" altLang="en-US" sz="1400" dirty="0"/>
              <a:t>개를 추가</a:t>
            </a:r>
            <a:r>
              <a:rPr kumimoji="1"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2188D5-3B0C-9643-BACD-789EA7D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85" y="1743211"/>
            <a:ext cx="3350007" cy="24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7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99082" y="1158435"/>
            <a:ext cx="8149717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Consecutive exchange ; Gene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의 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element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차이에 따른 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fitness 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비교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E6D8B3-6477-084E-B189-C048B9C6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943051"/>
            <a:ext cx="5096772" cy="3229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D9F4D4-6042-E441-A029-32746862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10" y="1943051"/>
            <a:ext cx="52197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4D96D8-B895-D34A-8B09-761742AD4DC9}"/>
              </a:ext>
            </a:extLst>
          </p:cNvPr>
          <p:cNvSpPr txBox="1"/>
          <p:nvPr/>
        </p:nvSpPr>
        <p:spPr>
          <a:xfrm>
            <a:off x="2098402" y="5665949"/>
            <a:ext cx="817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처음 </a:t>
            </a:r>
            <a:r>
              <a:rPr kumimoji="1" lang="en-US" altLang="ko-KR" dirty="0"/>
              <a:t>Population 500</a:t>
            </a:r>
            <a:r>
              <a:rPr kumimoji="1" lang="ko-KR" altLang="en-US" dirty="0"/>
              <a:t>을 생성 뒤 각각의 방법 적용 후 </a:t>
            </a:r>
            <a:r>
              <a:rPr kumimoji="1" lang="en-US" altLang="ko-KR" dirty="0"/>
              <a:t>fitness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비교한 그래프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67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310773" y="1174446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NearbySearch</a:t>
            </a:r>
            <a:endParaRPr lang="en-US" altLang="ko-KR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D1BC60-3C6D-4644-98CB-B60E0E662F12}"/>
              </a:ext>
            </a:extLst>
          </p:cNvPr>
          <p:cNvCxnSpPr/>
          <p:nvPr/>
        </p:nvCxnSpPr>
        <p:spPr>
          <a:xfrm>
            <a:off x="6016548" y="891375"/>
            <a:ext cx="0" cy="5644645"/>
          </a:xfrm>
          <a:prstGeom prst="line">
            <a:avLst/>
          </a:prstGeom>
          <a:ln w="28575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B8BA7-53C0-914D-AAE7-EC4201CB3E36}"/>
              </a:ext>
            </a:extLst>
          </p:cNvPr>
          <p:cNvSpPr/>
          <p:nvPr/>
        </p:nvSpPr>
        <p:spPr>
          <a:xfrm>
            <a:off x="6454307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Aging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64C2B-1CEF-8945-ADB3-207866F2E21F}"/>
              </a:ext>
            </a:extLst>
          </p:cNvPr>
          <p:cNvSpPr txBox="1"/>
          <p:nvPr/>
        </p:nvSpPr>
        <p:spPr>
          <a:xfrm>
            <a:off x="6557699" y="2966181"/>
            <a:ext cx="4986333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</a:t>
            </a:r>
            <a:r>
              <a:rPr kumimoji="1" lang="ko-KR" altLang="en-US" dirty="0"/>
              <a:t>의 출현 빈도를 저장해서 세대가 지나도 살아남는 </a:t>
            </a:r>
            <a:r>
              <a:rPr kumimoji="1" lang="en-US" altLang="ko-KR" dirty="0"/>
              <a:t>Gene</a:t>
            </a:r>
            <a:r>
              <a:rPr kumimoji="1" lang="ko-KR" altLang="en-US" dirty="0"/>
              <a:t>에 대해 </a:t>
            </a:r>
            <a:r>
              <a:rPr kumimoji="1" lang="ko-KR" altLang="en-US" dirty="0" err="1"/>
              <a:t>패널티를</a:t>
            </a:r>
            <a:r>
              <a:rPr kumimoji="1" lang="ko-KR" altLang="en-US" dirty="0"/>
              <a:t> 부여하는 방법</a:t>
            </a:r>
            <a:r>
              <a:rPr kumimoji="1" lang="en-US" altLang="ko-KR" dirty="0"/>
              <a:t>.(</a:t>
            </a:r>
            <a:r>
              <a:rPr kumimoji="1" lang="ko-KR" altLang="en-US" dirty="0"/>
              <a:t>정규화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Replacement </a:t>
            </a:r>
            <a:r>
              <a:rPr kumimoji="1" lang="ko-KR" altLang="en-US" dirty="0"/>
              <a:t>연산에서 </a:t>
            </a:r>
            <a:r>
              <a:rPr kumimoji="1" lang="en-US" altLang="ko-KR" dirty="0"/>
              <a:t>Effective fitness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때 사용됨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Dictonary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자료구조로 구현</a:t>
            </a:r>
            <a:r>
              <a:rPr kumimoji="1"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B291D-1E6F-E740-87E8-1DEEFEBBAC1F}"/>
              </a:ext>
            </a:extLst>
          </p:cNvPr>
          <p:cNvSpPr txBox="1"/>
          <p:nvPr/>
        </p:nvSpPr>
        <p:spPr>
          <a:xfrm>
            <a:off x="1026522" y="6166693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5C6B01-18D5-0C44-A22B-BABA313E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3" y="1871942"/>
            <a:ext cx="3437871" cy="10942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D6D1CD-6167-AE4F-8D85-4C9A491F3DC0}"/>
              </a:ext>
            </a:extLst>
          </p:cNvPr>
          <p:cNvSpPr txBox="1"/>
          <p:nvPr/>
        </p:nvSpPr>
        <p:spPr>
          <a:xfrm>
            <a:off x="693000" y="3106691"/>
            <a:ext cx="498704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각각의 </a:t>
            </a:r>
            <a:r>
              <a:rPr kumimoji="1" lang="ko-KR" altLang="en-US" dirty="0" err="1"/>
              <a:t>노드마다</a:t>
            </a:r>
            <a:r>
              <a:rPr kumimoji="1" lang="ko-KR" altLang="en-US" dirty="0"/>
              <a:t> 위의 식을 계산함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각 노드가 포함된 육각형의 합과 전체 육각형의 평균에 대한 차이를 구함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이 값이 가장 작은 노드에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더하고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가장 큰 노드에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빼줌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500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Gene </a:t>
            </a:r>
            <a:r>
              <a:rPr kumimoji="1" lang="ko-KR" altLang="en-US" dirty="0"/>
              <a:t>중</a:t>
            </a:r>
            <a:r>
              <a:rPr kumimoji="1" lang="en-US" altLang="ko-KR" dirty="0"/>
              <a:t> Fitness</a:t>
            </a:r>
            <a:r>
              <a:rPr kumimoji="1" lang="ko-KR" altLang="en-US" dirty="0"/>
              <a:t>가 더 좋아진 </a:t>
            </a:r>
            <a:r>
              <a:rPr kumimoji="1" lang="en-US" altLang="ko-KR" dirty="0"/>
              <a:t>Gene</a:t>
            </a:r>
            <a:r>
              <a:rPr kumimoji="1" lang="ko-KR" altLang="en-US" dirty="0"/>
              <a:t>은  </a:t>
            </a:r>
            <a:r>
              <a:rPr kumimoji="1" lang="en-US" altLang="ko-KR" dirty="0"/>
              <a:t>55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11%)</a:t>
            </a:r>
            <a:endParaRPr kumimoji="1" lang="ko-KR" altLang="en-US" dirty="0"/>
          </a:p>
        </p:txBody>
      </p: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FA6B61CB-A8CA-2442-9325-19DDA370BAF8}"/>
              </a:ext>
            </a:extLst>
          </p:cNvPr>
          <p:cNvGrpSpPr/>
          <p:nvPr/>
        </p:nvGrpSpPr>
        <p:grpSpPr>
          <a:xfrm>
            <a:off x="3977652" y="320133"/>
            <a:ext cx="1319346" cy="1408549"/>
            <a:chOff x="3802514" y="314225"/>
            <a:chExt cx="1319346" cy="140854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44A7A2-2D67-DE44-80DB-751E842A1770}"/>
                </a:ext>
              </a:extLst>
            </p:cNvPr>
            <p:cNvGrpSpPr/>
            <p:nvPr/>
          </p:nvGrpSpPr>
          <p:grpSpPr>
            <a:xfrm rot="16200000">
              <a:off x="3999929" y="374663"/>
              <a:ext cx="918747" cy="797872"/>
              <a:chOff x="3497581" y="1710116"/>
              <a:chExt cx="1255542" cy="1090356"/>
            </a:xfrm>
          </p:grpSpPr>
          <p:sp>
            <p:nvSpPr>
              <p:cNvPr id="207" name="육각형[H] 206">
                <a:extLst>
                  <a:ext uri="{FF2B5EF4-FFF2-40B4-BE49-F238E27FC236}">
                    <a16:creationId xmlns:a16="http://schemas.microsoft.com/office/drawing/2014/main" id="{260AA467-C790-1640-A684-6B66B3612A05}"/>
                  </a:ext>
                </a:extLst>
              </p:cNvPr>
              <p:cNvSpPr/>
              <p:nvPr/>
            </p:nvSpPr>
            <p:spPr>
              <a:xfrm>
                <a:off x="3719146" y="1894782"/>
                <a:ext cx="815927" cy="703385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C8956D21-4708-4442-8712-C141B53385A6}"/>
                  </a:ext>
                </a:extLst>
              </p:cNvPr>
              <p:cNvSpPr/>
              <p:nvPr/>
            </p:nvSpPr>
            <p:spPr>
              <a:xfrm>
                <a:off x="3719146" y="1710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33B19D14-56FD-5245-8593-AA8F1703340D}"/>
                  </a:ext>
                </a:extLst>
              </p:cNvPr>
              <p:cNvSpPr/>
              <p:nvPr/>
            </p:nvSpPr>
            <p:spPr>
              <a:xfrm>
                <a:off x="4155245" y="1710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BBA336D7-FF70-094B-A81E-B63845C1772E}"/>
                  </a:ext>
                </a:extLst>
              </p:cNvPr>
              <p:cNvSpPr/>
              <p:nvPr/>
            </p:nvSpPr>
            <p:spPr>
              <a:xfrm>
                <a:off x="4383791" y="2061808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1EFF5EDF-9DB2-9F4E-B92E-461ADDECE734}"/>
                  </a:ext>
                </a:extLst>
              </p:cNvPr>
              <p:cNvSpPr/>
              <p:nvPr/>
            </p:nvSpPr>
            <p:spPr>
              <a:xfrm>
                <a:off x="3497581" y="2075063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E4725AD0-7489-C146-BEDA-96C9B69053EE}"/>
                  </a:ext>
                </a:extLst>
              </p:cNvPr>
              <p:cNvSpPr/>
              <p:nvPr/>
            </p:nvSpPr>
            <p:spPr>
              <a:xfrm>
                <a:off x="3699723" y="2409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9F688250-ACAA-4E46-8A94-26F14A311C9A}"/>
                  </a:ext>
                </a:extLst>
              </p:cNvPr>
              <p:cNvSpPr/>
              <p:nvPr/>
            </p:nvSpPr>
            <p:spPr>
              <a:xfrm>
                <a:off x="4141989" y="2431140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303D1C41-5FF0-E846-B8B2-5BF0F8780D6D}"/>
                </a:ext>
              </a:extLst>
            </p:cNvPr>
            <p:cNvGrpSpPr/>
            <p:nvPr/>
          </p:nvGrpSpPr>
          <p:grpSpPr>
            <a:xfrm rot="16200000">
              <a:off x="3742076" y="850048"/>
              <a:ext cx="918747" cy="797872"/>
              <a:chOff x="3497581" y="1710116"/>
              <a:chExt cx="1255542" cy="1090356"/>
            </a:xfrm>
          </p:grpSpPr>
          <p:sp>
            <p:nvSpPr>
              <p:cNvPr id="215" name="육각형[H] 214">
                <a:extLst>
                  <a:ext uri="{FF2B5EF4-FFF2-40B4-BE49-F238E27FC236}">
                    <a16:creationId xmlns:a16="http://schemas.microsoft.com/office/drawing/2014/main" id="{3E0ED5A7-3016-BE4F-A673-F9503DE5A8C6}"/>
                  </a:ext>
                </a:extLst>
              </p:cNvPr>
              <p:cNvSpPr/>
              <p:nvPr/>
            </p:nvSpPr>
            <p:spPr>
              <a:xfrm>
                <a:off x="3719146" y="1894782"/>
                <a:ext cx="815927" cy="703385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8F701037-134F-8049-9A7E-7F0F1AA29B60}"/>
                  </a:ext>
                </a:extLst>
              </p:cNvPr>
              <p:cNvSpPr/>
              <p:nvPr/>
            </p:nvSpPr>
            <p:spPr>
              <a:xfrm>
                <a:off x="3719146" y="1710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2B84ECEC-179B-BF41-9699-8D853D87B7EE}"/>
                  </a:ext>
                </a:extLst>
              </p:cNvPr>
              <p:cNvSpPr/>
              <p:nvPr/>
            </p:nvSpPr>
            <p:spPr>
              <a:xfrm>
                <a:off x="4155245" y="1710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C6C140FF-DC6C-4F4A-AF04-167D1BF4F874}"/>
                  </a:ext>
                </a:extLst>
              </p:cNvPr>
              <p:cNvSpPr/>
              <p:nvPr/>
            </p:nvSpPr>
            <p:spPr>
              <a:xfrm>
                <a:off x="4383791" y="2061808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8FDC9515-2C0E-D849-A096-B8105DC1D50D}"/>
                  </a:ext>
                </a:extLst>
              </p:cNvPr>
              <p:cNvSpPr/>
              <p:nvPr/>
            </p:nvSpPr>
            <p:spPr>
              <a:xfrm>
                <a:off x="3497581" y="2075063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47FBB1F4-A826-0946-85E1-1802EC398CBB}"/>
                  </a:ext>
                </a:extLst>
              </p:cNvPr>
              <p:cNvSpPr/>
              <p:nvPr/>
            </p:nvSpPr>
            <p:spPr>
              <a:xfrm>
                <a:off x="3699723" y="2409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65436582-8EE2-8345-B5C8-0956B5316F2F}"/>
                  </a:ext>
                </a:extLst>
              </p:cNvPr>
              <p:cNvSpPr/>
              <p:nvPr/>
            </p:nvSpPr>
            <p:spPr>
              <a:xfrm>
                <a:off x="4141989" y="2431140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68B6D8FE-16AA-4443-BB49-B81313D83F34}"/>
                </a:ext>
              </a:extLst>
            </p:cNvPr>
            <p:cNvGrpSpPr/>
            <p:nvPr/>
          </p:nvGrpSpPr>
          <p:grpSpPr>
            <a:xfrm rot="16200000">
              <a:off x="4263550" y="864465"/>
              <a:ext cx="918747" cy="797872"/>
              <a:chOff x="3497581" y="1710116"/>
              <a:chExt cx="1255542" cy="1090356"/>
            </a:xfrm>
          </p:grpSpPr>
          <p:sp>
            <p:nvSpPr>
              <p:cNvPr id="223" name="육각형[H] 222">
                <a:extLst>
                  <a:ext uri="{FF2B5EF4-FFF2-40B4-BE49-F238E27FC236}">
                    <a16:creationId xmlns:a16="http://schemas.microsoft.com/office/drawing/2014/main" id="{1476F4FD-9916-1848-962C-ED5A06D71721}"/>
                  </a:ext>
                </a:extLst>
              </p:cNvPr>
              <p:cNvSpPr/>
              <p:nvPr/>
            </p:nvSpPr>
            <p:spPr>
              <a:xfrm>
                <a:off x="3719146" y="1894782"/>
                <a:ext cx="815927" cy="703385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AE5566A6-D0FD-0340-8BD4-CD87333FA47E}"/>
                  </a:ext>
                </a:extLst>
              </p:cNvPr>
              <p:cNvSpPr/>
              <p:nvPr/>
            </p:nvSpPr>
            <p:spPr>
              <a:xfrm>
                <a:off x="3719146" y="1710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5C1DD975-07AD-FA41-901B-970608C6E6A8}"/>
                  </a:ext>
                </a:extLst>
              </p:cNvPr>
              <p:cNvSpPr/>
              <p:nvPr/>
            </p:nvSpPr>
            <p:spPr>
              <a:xfrm>
                <a:off x="4155245" y="1710116"/>
                <a:ext cx="369332" cy="36933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3446B4FF-0DD9-8940-9F77-AB2B4CAEEC23}"/>
                  </a:ext>
                </a:extLst>
              </p:cNvPr>
              <p:cNvSpPr/>
              <p:nvPr/>
            </p:nvSpPr>
            <p:spPr>
              <a:xfrm>
                <a:off x="4383791" y="2061808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89447410-ABD8-314F-91FE-E3AF44ECAAA0}"/>
                  </a:ext>
                </a:extLst>
              </p:cNvPr>
              <p:cNvSpPr/>
              <p:nvPr/>
            </p:nvSpPr>
            <p:spPr>
              <a:xfrm>
                <a:off x="3497581" y="2075063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5D7CD911-EB21-FC4A-A376-9F39B3513DDF}"/>
                  </a:ext>
                </a:extLst>
              </p:cNvPr>
              <p:cNvSpPr/>
              <p:nvPr/>
            </p:nvSpPr>
            <p:spPr>
              <a:xfrm>
                <a:off x="3699723" y="2409116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BABC2029-F5AA-1544-9515-883BAD831044}"/>
                  </a:ext>
                </a:extLst>
              </p:cNvPr>
              <p:cNvSpPr/>
              <p:nvPr/>
            </p:nvSpPr>
            <p:spPr>
              <a:xfrm>
                <a:off x="4141989" y="2431140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97CEBC7-9145-1844-A0E3-4A140E981B3C}"/>
                </a:ext>
              </a:extLst>
            </p:cNvPr>
            <p:cNvSpPr txBox="1"/>
            <p:nvPr/>
          </p:nvSpPr>
          <p:spPr>
            <a:xfrm>
              <a:off x="4258457" y="610010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H1</a:t>
              </a:r>
              <a:endParaRPr kumimoji="1" lang="ko-KR" altLang="en-US" sz="1400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7DAABFD-2BCF-C445-81C0-0CA156E71700}"/>
                </a:ext>
              </a:extLst>
            </p:cNvPr>
            <p:cNvSpPr txBox="1"/>
            <p:nvPr/>
          </p:nvSpPr>
          <p:spPr>
            <a:xfrm>
              <a:off x="3970224" y="1099460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H2</a:t>
              </a:r>
              <a:endParaRPr kumimoji="1" lang="ko-KR" altLang="en-US" sz="1400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54686-DDFE-B74B-A303-8FF9F24F9ED3}"/>
                </a:ext>
              </a:extLst>
            </p:cNvPr>
            <p:cNvSpPr txBox="1"/>
            <p:nvPr/>
          </p:nvSpPr>
          <p:spPr>
            <a:xfrm>
              <a:off x="4545298" y="111439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H3</a:t>
              </a:r>
              <a:endParaRPr kumimoji="1"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56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76905" y="1248518"/>
            <a:ext cx="10102295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NearbySearch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연산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비교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;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논문에서 제시된 방법과 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Quantile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을 기준으로 값을 바꾸는 방법 </a:t>
            </a:r>
            <a:endParaRPr lang="en-US" altLang="ko-KR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B291D-1E6F-E740-87E8-1DEEFEBBAC1F}"/>
              </a:ext>
            </a:extLst>
          </p:cNvPr>
          <p:cNvSpPr txBox="1"/>
          <p:nvPr/>
        </p:nvSpPr>
        <p:spPr>
          <a:xfrm>
            <a:off x="6567827" y="6155404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8D227C-B3AE-0547-A547-A149451A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68" y="2125742"/>
            <a:ext cx="5156200" cy="3365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D141D-2C02-D44D-A4F1-437AC1C63A93}"/>
              </a:ext>
            </a:extLst>
          </p:cNvPr>
          <p:cNvSpPr txBox="1"/>
          <p:nvPr/>
        </p:nvSpPr>
        <p:spPr>
          <a:xfrm>
            <a:off x="7144512" y="2340864"/>
            <a:ext cx="423468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Quantile</a:t>
            </a:r>
            <a:r>
              <a:rPr kumimoji="1" lang="ko-KR" altLang="en-US" dirty="0"/>
              <a:t>을 사용할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LocalOptima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Mutation</a:t>
            </a:r>
            <a:r>
              <a:rPr kumimoji="1" lang="ko-KR" altLang="en-US" dirty="0"/>
              <a:t>이 강화되는 효과가 있음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해의 다양성을 떨어뜨린다고 생각해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 논문의 방법대로 구현해 실험에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34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76905" y="1248518"/>
            <a:ext cx="10102295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Aging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연산</a:t>
            </a:r>
            <a:endParaRPr lang="en-US" altLang="ko-KR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B291D-1E6F-E740-87E8-1DEEFEBBAC1F}"/>
              </a:ext>
            </a:extLst>
          </p:cNvPr>
          <p:cNvSpPr txBox="1"/>
          <p:nvPr/>
        </p:nvSpPr>
        <p:spPr>
          <a:xfrm>
            <a:off x="6567827" y="6155404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EE6B57-6A1C-8649-B292-E2A49A9C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31" y="1953762"/>
            <a:ext cx="10102295" cy="4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76905" y="1248518"/>
            <a:ext cx="10102295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프로세스 기반 병렬 처리로 연산자를 구현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B291D-1E6F-E740-87E8-1DEEFEBBAC1F}"/>
              </a:ext>
            </a:extLst>
          </p:cNvPr>
          <p:cNvSpPr txBox="1"/>
          <p:nvPr/>
        </p:nvSpPr>
        <p:spPr>
          <a:xfrm>
            <a:off x="6567827" y="6459143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066E82-8CF5-804E-9B29-B0B45DC0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29" y="1726885"/>
            <a:ext cx="6460444" cy="47322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4FC095-FE60-714F-A307-53F0B6B007DF}"/>
              </a:ext>
            </a:extLst>
          </p:cNvPr>
          <p:cNvSpPr/>
          <p:nvPr/>
        </p:nvSpPr>
        <p:spPr>
          <a:xfrm>
            <a:off x="1359673" y="2949933"/>
            <a:ext cx="2743200" cy="1152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01AA40-08F4-3047-BC0D-35CCF04CD98B}"/>
              </a:ext>
            </a:extLst>
          </p:cNvPr>
          <p:cNvSpPr/>
          <p:nvPr/>
        </p:nvSpPr>
        <p:spPr>
          <a:xfrm>
            <a:off x="1417950" y="4448237"/>
            <a:ext cx="3106341" cy="1152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23FE-C0A1-0743-B632-DE470F670AAC}"/>
              </a:ext>
            </a:extLst>
          </p:cNvPr>
          <p:cNvSpPr txBox="1"/>
          <p:nvPr/>
        </p:nvSpPr>
        <p:spPr>
          <a:xfrm>
            <a:off x="4375668" y="2859613"/>
            <a:ext cx="73379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Parents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변수로 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Population * 0.5</a:t>
            </a:r>
            <a:r>
              <a:rPr kumimoji="1" lang="ko-KR" altLang="en-US" dirty="0"/>
              <a:t>개 만큼 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en-US" altLang="ko-KR" sz="1200" dirty="0"/>
              <a:t>[p1_index, p2_index],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[p1_index, p2_index],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[p1_index, p2_index],</a:t>
            </a:r>
            <a:r>
              <a:rPr kumimoji="1" lang="ko-KR" altLang="en-US" sz="1200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sz="1600" dirty="0"/>
              <a:t>Crossover, mutation, repairmen, </a:t>
            </a:r>
            <a:r>
              <a:rPr kumimoji="1" lang="en-US" altLang="ko-KR" sz="1600" dirty="0" err="1"/>
              <a:t>localopt</a:t>
            </a:r>
            <a:r>
              <a:rPr kumimoji="1" lang="en-US" altLang="ko-KR" sz="1600" dirty="0"/>
              <a:t>, tournament </a:t>
            </a:r>
            <a:r>
              <a:rPr kumimoji="1" lang="ko-KR" altLang="en-US" sz="1600" dirty="0"/>
              <a:t>연산을 하나로 묶어 병렬 처리하도록 구현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E171F-C2F1-2146-B6D2-44264E6416B0}"/>
              </a:ext>
            </a:extLst>
          </p:cNvPr>
          <p:cNvSpPr txBox="1"/>
          <p:nvPr/>
        </p:nvSpPr>
        <p:spPr>
          <a:xfrm>
            <a:off x="4672488" y="4563040"/>
            <a:ext cx="704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</a:t>
            </a:r>
            <a:r>
              <a:rPr kumimoji="1" lang="ko-KR" altLang="en-US" dirty="0"/>
              <a:t>을 입력으로 받음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 </a:t>
            </a:r>
            <a:r>
              <a:rPr kumimoji="1" lang="en-US" altLang="ko-KR" dirty="0" err="1"/>
              <a:t>NearbySearch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localopt</a:t>
            </a:r>
            <a:r>
              <a:rPr kumimoji="1" lang="en-US" altLang="ko-KR" dirty="0"/>
              <a:t>, tournament</a:t>
            </a:r>
            <a:r>
              <a:rPr kumimoji="1" lang="ko-KR" altLang="en-US" dirty="0"/>
              <a:t> 연산을 하나로 묶어 병렬처리하도록 구현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7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2A761D-8228-0B40-AEA8-E48EA1C734D0}"/>
              </a:ext>
            </a:extLst>
          </p:cNvPr>
          <p:cNvSpPr/>
          <p:nvPr/>
        </p:nvSpPr>
        <p:spPr>
          <a:xfrm>
            <a:off x="4665194" y="2622643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39122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 Dimension 4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48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ECE15-869E-564E-A9C8-4BF09A5C4E7B}"/>
              </a:ext>
            </a:extLst>
          </p:cNvPr>
          <p:cNvSpPr txBox="1"/>
          <p:nvPr/>
        </p:nvSpPr>
        <p:spPr>
          <a:xfrm>
            <a:off x="1218888" y="1935858"/>
            <a:ext cx="6112296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Representation : 1</a:t>
            </a:r>
            <a:r>
              <a:rPr kumimoji="1" lang="ko-KR" altLang="en-US" dirty="0"/>
              <a:t>차원 배열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Selection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랜덤 선택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	  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Crossover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점 교차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Mutation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전형적 변이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임계점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 감소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Replacement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엘리티즘</a:t>
            </a:r>
            <a:r>
              <a:rPr kumimoji="1" lang="en-US" altLang="ko-KR" dirty="0"/>
              <a:t>(2), </a:t>
            </a:r>
            <a:r>
              <a:rPr kumimoji="1" lang="ko-KR" altLang="en-US" dirty="0"/>
              <a:t>나머지는 랜덤으로 교체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LocalOpt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인접 교환</a:t>
            </a:r>
            <a:r>
              <a:rPr kumimoji="1" lang="en-US" altLang="ko-KR" dirty="0"/>
              <a:t>(consecutive exchange)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A05C0C-FBC2-A541-B75C-3F55BA32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03" y="3205469"/>
            <a:ext cx="588818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5330" y="2462011"/>
            <a:ext cx="57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</a:t>
            </a:r>
            <a:endParaRPr lang="ko-KR" altLang="en-US" sz="28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23284" y="2488671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문제 정의 및 자료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5330" y="32213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</a:t>
            </a:r>
            <a:endParaRPr lang="ko-KR" altLang="en-US" sz="28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5329" y="396554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</a:t>
            </a:r>
            <a:endParaRPr lang="ko-KR" altLang="en-US" sz="28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7387" y="164319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4EDC5-A0D8-A146-BA5B-A31E45D75C22}"/>
              </a:ext>
            </a:extLst>
          </p:cNvPr>
          <p:cNvSpPr/>
          <p:nvPr/>
        </p:nvSpPr>
        <p:spPr>
          <a:xfrm>
            <a:off x="4523284" y="3228865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B450D4-80A4-DA49-8F2E-4B48CE9AEA88}"/>
              </a:ext>
            </a:extLst>
          </p:cNvPr>
          <p:cNvSpPr/>
          <p:nvPr/>
        </p:nvSpPr>
        <p:spPr>
          <a:xfrm>
            <a:off x="4523284" y="3988265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 Dimension 4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48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ECE15-869E-564E-A9C8-4BF09A5C4E7B}"/>
              </a:ext>
            </a:extLst>
          </p:cNvPr>
          <p:cNvSpPr txBox="1"/>
          <p:nvPr/>
        </p:nvSpPr>
        <p:spPr>
          <a:xfrm>
            <a:off x="1218887" y="1827779"/>
            <a:ext cx="6717201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Population size : 500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Stop condition : Max generation 500, Getting solution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Crossover </a:t>
            </a:r>
            <a:r>
              <a:rPr kumimoji="1" lang="ko-KR" altLang="en-US" dirty="0"/>
              <a:t>결과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개의 유전자 </a:t>
            </a:r>
            <a:r>
              <a:rPr kumimoji="1" lang="en-US" altLang="ko-KR" dirty="0"/>
              <a:t>Population</a:t>
            </a:r>
            <a:r>
              <a:rPr kumimoji="1" lang="ko-KR" altLang="en-US" dirty="0"/>
              <a:t>에 추가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250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Gene</a:t>
            </a:r>
            <a:r>
              <a:rPr kumimoji="1" lang="ko-KR" altLang="en-US" dirty="0"/>
              <a:t>을 세대가 바뀔 때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Replacement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코어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사용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784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 Dimension 4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48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240B4-E0EC-6F4D-987F-7EE47E8A1F9E}"/>
              </a:ext>
            </a:extLst>
          </p:cNvPr>
          <p:cNvGrpSpPr/>
          <p:nvPr/>
        </p:nvGrpSpPr>
        <p:grpSpPr>
          <a:xfrm>
            <a:off x="8064151" y="1799096"/>
            <a:ext cx="2545206" cy="3850300"/>
            <a:chOff x="1159407" y="2035179"/>
            <a:chExt cx="2545206" cy="38503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5AE5CA-5381-C943-97A6-B537ACC5C4AD}"/>
                </a:ext>
              </a:extLst>
            </p:cNvPr>
            <p:cNvGrpSpPr/>
            <p:nvPr/>
          </p:nvGrpSpPr>
          <p:grpSpPr>
            <a:xfrm>
              <a:off x="1200015" y="2044001"/>
              <a:ext cx="2371009" cy="3833983"/>
              <a:chOff x="1322229" y="1644692"/>
              <a:chExt cx="2371009" cy="3833983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0B5F7CC-D766-5F4B-A8AF-7FA8E1E7D711}"/>
                  </a:ext>
                </a:extLst>
              </p:cNvPr>
              <p:cNvGrpSpPr/>
              <p:nvPr/>
            </p:nvGrpSpPr>
            <p:grpSpPr>
              <a:xfrm rot="16200000">
                <a:off x="2046085" y="170513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47" name="육각형[H] 146">
                  <a:extLst>
                    <a:ext uri="{FF2B5EF4-FFF2-40B4-BE49-F238E27FC236}">
                      <a16:creationId xmlns:a16="http://schemas.microsoft.com/office/drawing/2014/main" id="{D8EFE465-D780-B741-B0BD-1702FB8E425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1A953D68-60AF-9D43-9FB5-F3EF3735EC2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9FC70C43-5297-074E-B1D5-533915768D10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27C34FD2-0C96-BB4A-8D0F-4F1CEAA96537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4FD47E53-9345-3E4F-9BC7-59E163751363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BD628FE8-B636-0143-A17B-6F5C0EBCCB2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AE9E73B1-92C2-9C45-9912-33C71BDBC59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1665D2B-27F5-7947-834E-392C09121ADA}"/>
                  </a:ext>
                </a:extLst>
              </p:cNvPr>
              <p:cNvGrpSpPr/>
              <p:nvPr/>
            </p:nvGrpSpPr>
            <p:grpSpPr>
              <a:xfrm rot="16200000">
                <a:off x="1785525" y="218338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55" name="육각형[H] 154">
                  <a:extLst>
                    <a:ext uri="{FF2B5EF4-FFF2-40B4-BE49-F238E27FC236}">
                      <a16:creationId xmlns:a16="http://schemas.microsoft.com/office/drawing/2014/main" id="{98EB27AC-EE79-FF4A-92E8-EAF2E2141EB0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2597E070-51A4-7B4C-936D-EEE7898F3BD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BFD9806A-D0B1-D542-918A-ECFFC73D664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E2C4243B-BC6E-EF4B-94EE-28196DFB5D05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6C7344AA-E357-FB45-9732-DFE44E84A6F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2B1E5E2B-492C-994D-843F-24CA2480368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DCC9C526-5FED-1E4F-99D2-583D741FB81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F9C68410-0CE4-4040-89B2-A2403BF0544C}"/>
                  </a:ext>
                </a:extLst>
              </p:cNvPr>
              <p:cNvGrpSpPr/>
              <p:nvPr/>
            </p:nvGrpSpPr>
            <p:grpSpPr>
              <a:xfrm rot="16200000">
                <a:off x="2313137" y="2201446"/>
                <a:ext cx="918748" cy="797872"/>
                <a:chOff x="3497581" y="1710116"/>
                <a:chExt cx="1255543" cy="1090356"/>
              </a:xfrm>
            </p:grpSpPr>
            <p:sp>
              <p:nvSpPr>
                <p:cNvPr id="163" name="육각형[H] 162">
                  <a:extLst>
                    <a:ext uri="{FF2B5EF4-FFF2-40B4-BE49-F238E27FC236}">
                      <a16:creationId xmlns:a16="http://schemas.microsoft.com/office/drawing/2014/main" id="{ED693FDE-03AB-454C-A573-4A9E4CF8264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070D4770-38B0-8B4C-AA2E-1EB38D88BF7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190B3049-70AA-5D4D-876D-DB42D2AA3D0E}"/>
                    </a:ext>
                  </a:extLst>
                </p:cNvPr>
                <p:cNvSpPr/>
                <p:nvPr/>
              </p:nvSpPr>
              <p:spPr>
                <a:xfrm>
                  <a:off x="4172018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91B95686-2B16-BA49-9050-DBE1A8296F96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251C4187-591C-2649-970E-5536B9B1365F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31E14409-EEC0-2543-94CA-AD414852B0C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6F05EC47-6660-BD4B-B236-30038D7A5AF5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1219CCF6-3945-4641-9BFF-5FDE88B74795}"/>
                  </a:ext>
                </a:extLst>
              </p:cNvPr>
              <p:cNvGrpSpPr/>
              <p:nvPr/>
            </p:nvGrpSpPr>
            <p:grpSpPr>
              <a:xfrm rot="16200000">
                <a:off x="1522351" y="268204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71" name="육각형[H] 170">
                  <a:extLst>
                    <a:ext uri="{FF2B5EF4-FFF2-40B4-BE49-F238E27FC236}">
                      <a16:creationId xmlns:a16="http://schemas.microsoft.com/office/drawing/2014/main" id="{7FCFCBE7-1C52-054D-8486-3D7087DC775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3513F687-A00C-7642-9036-D638AA4FCC6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C3E4C421-6EDF-F84F-AA4A-31D3986AC5B2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07506783-DAFD-184C-AAC2-5A3C4D1B6C79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69767C3A-ECAA-CB48-B350-D98035BB5FC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8AECEE46-4374-1B42-847F-F5855488DDE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86EAF8CC-3DB9-2C4C-9B48-645DB2490CD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DC604F0E-6588-DB4C-A901-45B00A4AB7CA}"/>
                  </a:ext>
                </a:extLst>
              </p:cNvPr>
              <p:cNvGrpSpPr/>
              <p:nvPr/>
            </p:nvGrpSpPr>
            <p:grpSpPr>
              <a:xfrm rot="16200000">
                <a:off x="2052577" y="2684429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79" name="육각형[H] 178">
                  <a:extLst>
                    <a:ext uri="{FF2B5EF4-FFF2-40B4-BE49-F238E27FC236}">
                      <a16:creationId xmlns:a16="http://schemas.microsoft.com/office/drawing/2014/main" id="{256C6663-84A2-1F45-BDCB-9F6E5223249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5E815DB0-DFCF-C14E-824B-A216645DE64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01F741B-DF14-7940-99D2-35496EA16FA7}"/>
                    </a:ext>
                  </a:extLst>
                </p:cNvPr>
                <p:cNvSpPr/>
                <p:nvPr/>
              </p:nvSpPr>
              <p:spPr>
                <a:xfrm>
                  <a:off x="4163631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D7287C2C-46A5-2D4C-BC1C-783301FCB483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CEBCC5C6-17FF-504F-9F06-4DA36D171756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23040B4C-2C51-C549-AFB8-D302C5C8ADF9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00AE0F3-BC24-7F4A-80F6-F6109EC50B6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6C2A3C2-7999-AB4B-9535-CE123661DED3}"/>
                  </a:ext>
                </a:extLst>
              </p:cNvPr>
              <p:cNvGrpSpPr/>
              <p:nvPr/>
            </p:nvGrpSpPr>
            <p:grpSpPr>
              <a:xfrm rot="16200000">
                <a:off x="2580645" y="2695121"/>
                <a:ext cx="912611" cy="797872"/>
                <a:chOff x="3497581" y="1710116"/>
                <a:chExt cx="1247156" cy="1090356"/>
              </a:xfrm>
            </p:grpSpPr>
            <p:sp>
              <p:nvSpPr>
                <p:cNvPr id="187" name="육각형[H] 186">
                  <a:extLst>
                    <a:ext uri="{FF2B5EF4-FFF2-40B4-BE49-F238E27FC236}">
                      <a16:creationId xmlns:a16="http://schemas.microsoft.com/office/drawing/2014/main" id="{6707BB7B-6279-4548-BD7C-11097C172E4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2C15F6DA-197F-F642-BA7C-081ADDB9300A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0D4304A-A7E6-1648-B17B-3F8E3A16C52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4321ACBD-822C-D248-BFE2-68E9FF39F15D}"/>
                    </a:ext>
                  </a:extLst>
                </p:cNvPr>
                <p:cNvSpPr/>
                <p:nvPr/>
              </p:nvSpPr>
              <p:spPr>
                <a:xfrm>
                  <a:off x="4375405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D45473BE-D57B-1347-848E-BF123F29C58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F0153F09-ABC5-1E44-A832-8DD42C49961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D4F526A3-FC98-3B48-9294-5363A8CA5A3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6BD036C2-7E8B-C54E-B32A-9D077A43BB7F}"/>
                  </a:ext>
                </a:extLst>
              </p:cNvPr>
              <p:cNvGrpSpPr/>
              <p:nvPr/>
            </p:nvGrpSpPr>
            <p:grpSpPr>
              <a:xfrm rot="16200000">
                <a:off x="1261791" y="316839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95" name="육각형[H] 194">
                  <a:extLst>
                    <a:ext uri="{FF2B5EF4-FFF2-40B4-BE49-F238E27FC236}">
                      <a16:creationId xmlns:a16="http://schemas.microsoft.com/office/drawing/2014/main" id="{943DE9AD-4AC0-464B-A60B-85743D2733D5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5D2DB9EF-4FC6-7C4E-9032-EC8A9845238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429BADFE-29FF-0D4E-9908-C5F6603546F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8F64A3E1-77E5-D547-B5C0-E500F1D5AD96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4E3F476B-425A-364B-AA62-82711AB78EB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7C242DE-C08A-2E4B-BB4C-79D7AF0A5376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DD9C976F-EA2E-7C44-A300-95C49631E6C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FDCB7C4B-7ACC-3449-8CB9-EC48A932FA35}"/>
                  </a:ext>
                </a:extLst>
              </p:cNvPr>
              <p:cNvGrpSpPr/>
              <p:nvPr/>
            </p:nvGrpSpPr>
            <p:grpSpPr>
              <a:xfrm rot="16200000">
                <a:off x="1788771" y="3174318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03" name="육각형[H] 202">
                  <a:extLst>
                    <a:ext uri="{FF2B5EF4-FFF2-40B4-BE49-F238E27FC236}">
                      <a16:creationId xmlns:a16="http://schemas.microsoft.com/office/drawing/2014/main" id="{9C56CCD2-8D8F-634E-9632-1D1991786379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08DCE615-EC42-BF4A-AA01-041D90620429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C45EFB26-06A1-0F44-82D3-09AB5B2C994C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662BCC24-EA03-F248-B539-BF8755F9AE7F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8C723682-6AA5-E04D-827A-D874D007727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580E927D-C4F3-7B41-993E-8E73176FBBB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1C5A725D-DBA8-814B-BC49-A2E5FB71F286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3F4BCE9-278D-7849-B269-38543AC5F770}"/>
                  </a:ext>
                </a:extLst>
              </p:cNvPr>
              <p:cNvGrpSpPr/>
              <p:nvPr/>
            </p:nvGrpSpPr>
            <p:grpSpPr>
              <a:xfrm rot="16200000">
                <a:off x="2317016" y="318008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11" name="육각형[H] 210">
                  <a:extLst>
                    <a:ext uri="{FF2B5EF4-FFF2-40B4-BE49-F238E27FC236}">
                      <a16:creationId xmlns:a16="http://schemas.microsoft.com/office/drawing/2014/main" id="{6890C39F-0666-E24D-B666-B5BD66CBC5E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F2D97DC4-0ACB-E64F-8F26-6C1BFFF6954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D6183F3D-1858-D541-8D37-A82F3EFE063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99B8F33C-3A14-D74C-A6F6-9FD3FA96618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B418B22-B50D-5A4F-8C8C-3A785ECFE3F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F17E83C-E2BA-414D-A306-527FC88FACF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299FE28D-EF79-814C-AF39-85D469745FA5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84100A45-74BD-0C42-AAA9-078B949B1730}"/>
                  </a:ext>
                </a:extLst>
              </p:cNvPr>
              <p:cNvGrpSpPr/>
              <p:nvPr/>
            </p:nvGrpSpPr>
            <p:grpSpPr>
              <a:xfrm rot="16200000">
                <a:off x="2834928" y="3194292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19" name="육각형[H] 218">
                  <a:extLst>
                    <a:ext uri="{FF2B5EF4-FFF2-40B4-BE49-F238E27FC236}">
                      <a16:creationId xmlns:a16="http://schemas.microsoft.com/office/drawing/2014/main" id="{6EBEC44C-BDF0-074F-B1EC-6ACEE665AD0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AD4BC23C-57CC-F745-8429-3CCB068E7C4A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46474326-931C-094C-BFAB-A9DF1B4E276F}"/>
                    </a:ext>
                  </a:extLst>
                </p:cNvPr>
                <p:cNvSpPr/>
                <p:nvPr/>
              </p:nvSpPr>
              <p:spPr>
                <a:xfrm>
                  <a:off x="4172018" y="171850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E60D36A0-33D6-C647-A35D-2F184A80C52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55F40E90-A4DF-E745-B05F-446830BB5088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58DD2B29-F418-6846-9BD8-60D85A2FE6A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B3A610ED-512A-3A4F-B860-77E5EFEDE51C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0963FE1-26DE-8348-B439-F5E76A5B3D09}"/>
                  </a:ext>
                </a:extLst>
              </p:cNvPr>
              <p:cNvGrpSpPr/>
              <p:nvPr/>
            </p:nvGrpSpPr>
            <p:grpSpPr>
              <a:xfrm rot="16200000">
                <a:off x="1534171" y="365359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27" name="육각형[H] 226">
                  <a:extLst>
                    <a:ext uri="{FF2B5EF4-FFF2-40B4-BE49-F238E27FC236}">
                      <a16:creationId xmlns:a16="http://schemas.microsoft.com/office/drawing/2014/main" id="{FCFF89A3-125C-234B-A6A1-6C169DA8035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500A0A8-6257-E84E-8A1D-3A614C73901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7A5B53F2-5C25-204B-B87F-79AE09B2C94A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357D9A58-2D47-1546-A7EF-CA779C718D5B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1C35CEC8-2AEC-A748-A526-DAECBA8AC48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5E2242F7-78A1-D449-B49B-95F606B88DB9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CFF21F97-CD3C-2F4B-A070-79160B05EFFB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14B458BE-920D-7A47-935D-64602C69846F}"/>
                  </a:ext>
                </a:extLst>
              </p:cNvPr>
              <p:cNvGrpSpPr/>
              <p:nvPr/>
            </p:nvGrpSpPr>
            <p:grpSpPr>
              <a:xfrm rot="16200000">
                <a:off x="2061916" y="3660934"/>
                <a:ext cx="918748" cy="797872"/>
                <a:chOff x="3497581" y="1710116"/>
                <a:chExt cx="1255543" cy="1090356"/>
              </a:xfrm>
            </p:grpSpPr>
            <p:sp>
              <p:nvSpPr>
                <p:cNvPr id="235" name="육각형[H] 234">
                  <a:extLst>
                    <a:ext uri="{FF2B5EF4-FFF2-40B4-BE49-F238E27FC236}">
                      <a16:creationId xmlns:a16="http://schemas.microsoft.com/office/drawing/2014/main" id="{D2F3D125-0DAF-0345-A84E-0AE26A329B3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84A066BA-6471-BE49-970F-58C13484FED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92023264-97A3-2A4A-90EA-69EED5BB3F3C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4A97173-B959-5E4F-8981-AD2584E1A146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BAB796C5-6D5A-BE4A-BAEF-4A16DAAE79A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54BD2719-A67C-494C-8998-3F0DAAC96307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839AC6A1-4561-EA46-9C29-BAC0424A057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BACBAC47-5B5E-8241-AD9C-3190E7B80948}"/>
                  </a:ext>
                </a:extLst>
              </p:cNvPr>
              <p:cNvGrpSpPr/>
              <p:nvPr/>
            </p:nvGrpSpPr>
            <p:grpSpPr>
              <a:xfrm rot="16200000">
                <a:off x="2589248" y="3667071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43" name="육각형[H] 242">
                  <a:extLst>
                    <a:ext uri="{FF2B5EF4-FFF2-40B4-BE49-F238E27FC236}">
                      <a16:creationId xmlns:a16="http://schemas.microsoft.com/office/drawing/2014/main" id="{BF703E12-14BE-BA49-AFCA-2E817DE3F0A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90EF620-7527-584D-BCDB-8F3166B4D80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B1D52A41-63A0-9143-A175-D08EBEE21D6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4E146879-AA73-C440-AE61-6F7050474AA3}"/>
                    </a:ext>
                  </a:extLst>
                </p:cNvPr>
                <p:cNvSpPr/>
                <p:nvPr/>
              </p:nvSpPr>
              <p:spPr>
                <a:xfrm>
                  <a:off x="4367018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7" name="타원 246">
                  <a:extLst>
                    <a:ext uri="{FF2B5EF4-FFF2-40B4-BE49-F238E27FC236}">
                      <a16:creationId xmlns:a16="http://schemas.microsoft.com/office/drawing/2014/main" id="{B682BDC3-8B33-7848-A7B3-E0C2A3078DA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366249F0-6E1D-4845-AB00-2D1448C91D64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EE15A3EF-9625-A446-91AB-03DE48ADEAA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27D45486-1AD1-264F-B1C1-3D7E6AB50F31}"/>
                  </a:ext>
                </a:extLst>
              </p:cNvPr>
              <p:cNvGrpSpPr/>
              <p:nvPr/>
            </p:nvGrpSpPr>
            <p:grpSpPr>
              <a:xfrm rot="16200000">
                <a:off x="1804162" y="4133712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51" name="육각형[H] 250">
                  <a:extLst>
                    <a:ext uri="{FF2B5EF4-FFF2-40B4-BE49-F238E27FC236}">
                      <a16:creationId xmlns:a16="http://schemas.microsoft.com/office/drawing/2014/main" id="{DFB7645D-5629-1240-8324-97A61686F3CD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9A4CC3CA-E55E-1748-88D1-FD030B935DBC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3ACE6D84-53F2-9749-A523-3BDEBBFA3369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4" name="타원 253">
                  <a:extLst>
                    <a:ext uri="{FF2B5EF4-FFF2-40B4-BE49-F238E27FC236}">
                      <a16:creationId xmlns:a16="http://schemas.microsoft.com/office/drawing/2014/main" id="{F59A2367-8AA9-E14B-AE95-02B14B3501B2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5" name="타원 254">
                  <a:extLst>
                    <a:ext uri="{FF2B5EF4-FFF2-40B4-BE49-F238E27FC236}">
                      <a16:creationId xmlns:a16="http://schemas.microsoft.com/office/drawing/2014/main" id="{7288A556-D0C8-5B4C-B60B-8DFF6580259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169541B6-C3E9-8544-A420-7C2838D98D9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082A9008-C0A4-7742-A604-BEB5DEA7E9A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7915A834-403C-2F4C-B901-BF77AA501EDD}"/>
                  </a:ext>
                </a:extLst>
              </p:cNvPr>
              <p:cNvGrpSpPr/>
              <p:nvPr/>
            </p:nvGrpSpPr>
            <p:grpSpPr>
              <a:xfrm rot="16200000">
                <a:off x="2341089" y="4151243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59" name="육각형[H] 258">
                  <a:extLst>
                    <a:ext uri="{FF2B5EF4-FFF2-40B4-BE49-F238E27FC236}">
                      <a16:creationId xmlns:a16="http://schemas.microsoft.com/office/drawing/2014/main" id="{2418BF07-726B-9F48-A0E1-B635BB52BBA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8686DEA0-9DA4-FB4F-8252-2794F67B3413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1" name="타원 260">
                  <a:extLst>
                    <a:ext uri="{FF2B5EF4-FFF2-40B4-BE49-F238E27FC236}">
                      <a16:creationId xmlns:a16="http://schemas.microsoft.com/office/drawing/2014/main" id="{0DC74FE4-0C90-4D48-9FE5-2FA8479C715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F9C08B63-EBBD-2C4D-9638-C36D3A246D61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38B7774E-35CC-5047-9843-DB72EABC846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8900ABA5-88E8-1C42-ACA0-DD31C913C492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FDAB971B-0D2F-8C40-83E6-12924D2E8D41}"/>
                    </a:ext>
                  </a:extLst>
                </p:cNvPr>
                <p:cNvSpPr/>
                <p:nvPr/>
              </p:nvSpPr>
              <p:spPr>
                <a:xfrm>
                  <a:off x="4158762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66" name="그룹 265">
                <a:extLst>
                  <a:ext uri="{FF2B5EF4-FFF2-40B4-BE49-F238E27FC236}">
                    <a16:creationId xmlns:a16="http://schemas.microsoft.com/office/drawing/2014/main" id="{1A71BB58-ABCE-E94F-A0A7-5E1D7DA58B17}"/>
                  </a:ext>
                </a:extLst>
              </p:cNvPr>
              <p:cNvGrpSpPr/>
              <p:nvPr/>
            </p:nvGrpSpPr>
            <p:grpSpPr>
              <a:xfrm rot="16200000">
                <a:off x="2061831" y="462036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67" name="육각형[H] 266">
                  <a:extLst>
                    <a:ext uri="{FF2B5EF4-FFF2-40B4-BE49-F238E27FC236}">
                      <a16:creationId xmlns:a16="http://schemas.microsoft.com/office/drawing/2014/main" id="{9F340322-25D7-2A43-B058-3549CFB50757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A125ED3A-E3C4-D540-A82F-23F7ABCCC294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9" name="타원 268">
                  <a:extLst>
                    <a:ext uri="{FF2B5EF4-FFF2-40B4-BE49-F238E27FC236}">
                      <a16:creationId xmlns:a16="http://schemas.microsoft.com/office/drawing/2014/main" id="{D2C72882-7FA6-244A-BC4F-82A8009D14B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0" name="타원 269">
                  <a:extLst>
                    <a:ext uri="{FF2B5EF4-FFF2-40B4-BE49-F238E27FC236}">
                      <a16:creationId xmlns:a16="http://schemas.microsoft.com/office/drawing/2014/main" id="{60E18F8E-A5CC-B646-94DA-0406ABA175A4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1" name="타원 270">
                  <a:extLst>
                    <a:ext uri="{FF2B5EF4-FFF2-40B4-BE49-F238E27FC236}">
                      <a16:creationId xmlns:a16="http://schemas.microsoft.com/office/drawing/2014/main" id="{18C5BD2A-DAA1-9040-8CE7-89FCF6DCCB5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97D49AD8-7FA4-9047-9AB8-6352EB342E3C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528332A5-BAF5-5042-9D44-E0EF520FCEC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466032-A0D4-5645-BAB2-DE68A068C61D}"/>
                </a:ext>
              </a:extLst>
            </p:cNvPr>
            <p:cNvSpPr txBox="1"/>
            <p:nvPr/>
          </p:nvSpPr>
          <p:spPr>
            <a:xfrm>
              <a:off x="1984309" y="2213381"/>
              <a:ext cx="270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8</a:t>
              </a:r>
              <a:endParaRPr kumimoji="1" lang="ko-KR" altLang="en-US" sz="1200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2FEA2AA-95C0-EA49-93B9-CB2D45BAD5F3}"/>
                </a:ext>
              </a:extLst>
            </p:cNvPr>
            <p:cNvSpPr txBox="1"/>
            <p:nvPr/>
          </p:nvSpPr>
          <p:spPr>
            <a:xfrm>
              <a:off x="2211453" y="203517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30</a:t>
              </a:r>
              <a:endParaRPr kumimoji="1" lang="ko-KR" altLang="en-US" sz="1200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4A24180-6634-B74F-B6F0-0EE13CB605D5}"/>
                </a:ext>
              </a:extLst>
            </p:cNvPr>
            <p:cNvSpPr txBox="1"/>
            <p:nvPr/>
          </p:nvSpPr>
          <p:spPr>
            <a:xfrm>
              <a:off x="2460569" y="222528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16</a:t>
              </a:r>
              <a:endParaRPr kumimoji="1" lang="ko-KR" altLang="en-US" sz="1200" dirty="0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BB36A11D-55A7-0840-A4D1-AE281F640C4C}"/>
                </a:ext>
              </a:extLst>
            </p:cNvPr>
            <p:cNvSpPr txBox="1"/>
            <p:nvPr/>
          </p:nvSpPr>
          <p:spPr>
            <a:xfrm>
              <a:off x="2717297" y="271757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17</a:t>
              </a:r>
              <a:endParaRPr kumimoji="1" lang="ko-KR" altLang="en-US" sz="1200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CF9AF5A6-D67B-F84F-B501-EB12F3EA65B4}"/>
                </a:ext>
              </a:extLst>
            </p:cNvPr>
            <p:cNvSpPr txBox="1"/>
            <p:nvPr/>
          </p:nvSpPr>
          <p:spPr>
            <a:xfrm>
              <a:off x="2454432" y="253360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34</a:t>
              </a:r>
              <a:endParaRPr kumimoji="1" lang="ko-KR" altLang="en-US" sz="1200" dirty="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239B985C-8216-434B-B737-47A133CD1B7F}"/>
                </a:ext>
              </a:extLst>
            </p:cNvPr>
            <p:cNvSpPr txBox="1"/>
            <p:nvPr/>
          </p:nvSpPr>
          <p:spPr>
            <a:xfrm>
              <a:off x="221757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33</a:t>
              </a:r>
              <a:endParaRPr kumimoji="1" lang="ko-KR" altLang="en-US" sz="1200" dirty="0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FCBBA70-A1AB-9743-AC7F-AB24D42C4C3C}"/>
                </a:ext>
              </a:extLst>
            </p:cNvPr>
            <p:cNvSpPr txBox="1"/>
            <p:nvPr/>
          </p:nvSpPr>
          <p:spPr>
            <a:xfrm>
              <a:off x="1940577" y="25332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35</a:t>
              </a:r>
              <a:endParaRPr kumimoji="1" lang="ko-KR" altLang="en-US" sz="1200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3C89CB00-F9D5-FA48-B119-90F4D031A259}"/>
                </a:ext>
              </a:extLst>
            </p:cNvPr>
            <p:cNvSpPr txBox="1"/>
            <p:nvPr/>
          </p:nvSpPr>
          <p:spPr>
            <a:xfrm>
              <a:off x="168920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10</a:t>
              </a:r>
              <a:endParaRPr kumimoji="1" lang="ko-KR" altLang="en-US" sz="1200" dirty="0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B076061D-7D75-5D4E-B683-95D117D9DA2D}"/>
                </a:ext>
              </a:extLst>
            </p:cNvPr>
            <p:cNvSpPr txBox="1"/>
            <p:nvPr/>
          </p:nvSpPr>
          <p:spPr>
            <a:xfrm>
              <a:off x="1412024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23</a:t>
              </a:r>
              <a:endParaRPr kumimoji="1" lang="ko-KR" altLang="en-US" sz="1200" dirty="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186C4C31-9262-D446-8F3D-2A052E790B9D}"/>
                </a:ext>
              </a:extLst>
            </p:cNvPr>
            <p:cNvSpPr txBox="1"/>
            <p:nvPr/>
          </p:nvSpPr>
          <p:spPr>
            <a:xfrm>
              <a:off x="1676934" y="30237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</a:t>
              </a:r>
              <a:endParaRPr kumimoji="1" lang="ko-KR" altLang="en-US" sz="1200" dirty="0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9D93A413-2CAA-3246-B0AC-849400D9E20E}"/>
                </a:ext>
              </a:extLst>
            </p:cNvPr>
            <p:cNvSpPr txBox="1"/>
            <p:nvPr/>
          </p:nvSpPr>
          <p:spPr>
            <a:xfrm>
              <a:off x="1940577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39</a:t>
              </a:r>
              <a:endParaRPr kumimoji="1" lang="ko-KR" altLang="en-US" sz="1200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2C9A7346-0A85-4E41-A581-4116C631F238}"/>
                </a:ext>
              </a:extLst>
            </p:cNvPr>
            <p:cNvSpPr txBox="1"/>
            <p:nvPr/>
          </p:nvSpPr>
          <p:spPr>
            <a:xfrm>
              <a:off x="2205487" y="303139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24</a:t>
              </a:r>
              <a:endParaRPr kumimoji="1" lang="ko-KR" altLang="en-US" sz="1200" dirty="0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B755A292-CD01-B441-B3C1-AA13E1CF4C9F}"/>
                </a:ext>
              </a:extLst>
            </p:cNvPr>
            <p:cNvSpPr txBox="1"/>
            <p:nvPr/>
          </p:nvSpPr>
          <p:spPr>
            <a:xfrm>
              <a:off x="2470397" y="320627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22</a:t>
              </a:r>
              <a:endParaRPr kumimoji="1" lang="ko-KR" altLang="en-US" sz="1200" dirty="0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EA6F6991-E42F-3741-B037-FDF555A0B602}"/>
                </a:ext>
              </a:extLst>
            </p:cNvPr>
            <p:cNvSpPr txBox="1"/>
            <p:nvPr/>
          </p:nvSpPr>
          <p:spPr>
            <a:xfrm>
              <a:off x="2717929" y="303982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26</a:t>
              </a:r>
              <a:endParaRPr kumimoji="1" lang="ko-KR" altLang="en-US" sz="1200" dirty="0"/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D5D04B88-9F8E-2B4C-9F9F-9676B185FC62}"/>
                </a:ext>
              </a:extLst>
            </p:cNvPr>
            <p:cNvSpPr txBox="1"/>
            <p:nvPr/>
          </p:nvSpPr>
          <p:spPr>
            <a:xfrm>
              <a:off x="2998950" y="32026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28</a:t>
              </a:r>
              <a:endParaRPr kumimoji="1" lang="ko-KR" altLang="en-US" sz="1200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06F33F72-B497-F640-BABC-AF9BA7D0C407}"/>
                </a:ext>
              </a:extLst>
            </p:cNvPr>
            <p:cNvSpPr txBox="1"/>
            <p:nvPr/>
          </p:nvSpPr>
          <p:spPr>
            <a:xfrm>
              <a:off x="3310909" y="37062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</a:t>
              </a:r>
              <a:endParaRPr kumimoji="1" lang="ko-KR" altLang="en-US" sz="1200" dirty="0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7C975CB6-75D6-614F-8BB9-55842F87E319}"/>
                </a:ext>
              </a:extLst>
            </p:cNvPr>
            <p:cNvSpPr txBox="1"/>
            <p:nvPr/>
          </p:nvSpPr>
          <p:spPr>
            <a:xfrm>
              <a:off x="2998950" y="352494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48</a:t>
              </a:r>
              <a:endParaRPr kumimoji="1" lang="ko-KR" altLang="en-US" sz="12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FFE1583-A7D8-8F44-9036-3FD1B2CA4515}"/>
                </a:ext>
              </a:extLst>
            </p:cNvPr>
            <p:cNvSpPr txBox="1"/>
            <p:nvPr/>
          </p:nvSpPr>
          <p:spPr>
            <a:xfrm>
              <a:off x="2778010" y="368312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</a:t>
              </a:r>
              <a:endParaRPr kumimoji="1" lang="ko-KR" altLang="en-US" sz="12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ADE59635-A4C4-F54A-8641-52A7AD10D7E8}"/>
                </a:ext>
              </a:extLst>
            </p:cNvPr>
            <p:cNvSpPr txBox="1"/>
            <p:nvPr/>
          </p:nvSpPr>
          <p:spPr>
            <a:xfrm>
              <a:off x="2470397" y="351965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27</a:t>
              </a:r>
              <a:endParaRPr kumimoji="1" lang="ko-KR" altLang="en-US" sz="12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879360CF-7BB7-DF45-9773-7D1CBC6AD58B}"/>
                </a:ext>
              </a:extLst>
            </p:cNvPr>
            <p:cNvSpPr txBox="1"/>
            <p:nvPr/>
          </p:nvSpPr>
          <p:spPr>
            <a:xfrm>
              <a:off x="2211453" y="36842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43</a:t>
              </a:r>
              <a:endParaRPr kumimoji="1" lang="ko-KR" altLang="en-US" sz="1200" dirty="0"/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015A375-5EE1-8C4F-8CE3-96D68E81EC0E}"/>
                </a:ext>
              </a:extLst>
            </p:cNvPr>
            <p:cNvSpPr txBox="1"/>
            <p:nvPr/>
          </p:nvSpPr>
          <p:spPr>
            <a:xfrm>
              <a:off x="1984309" y="351579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</a:t>
              </a:r>
              <a:endParaRPr kumimoji="1" lang="ko-KR" altLang="en-US" sz="1200" dirty="0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CEC3713-FF07-8045-8D04-37E2FCC5D2BE}"/>
                </a:ext>
              </a:extLst>
            </p:cNvPr>
            <p:cNvSpPr txBox="1"/>
            <p:nvPr/>
          </p:nvSpPr>
          <p:spPr>
            <a:xfrm>
              <a:off x="1688277" y="36831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46</a:t>
              </a:r>
              <a:endParaRPr kumimoji="1" lang="ko-KR" altLang="en-US" sz="1200" dirty="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852A7D47-B981-6A47-9E6C-17C3052DB2BB}"/>
                </a:ext>
              </a:extLst>
            </p:cNvPr>
            <p:cNvSpPr txBox="1"/>
            <p:nvPr/>
          </p:nvSpPr>
          <p:spPr>
            <a:xfrm>
              <a:off x="1417945" y="350733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32</a:t>
              </a:r>
              <a:endParaRPr kumimoji="1" lang="ko-KR" altLang="en-US" sz="1200" dirty="0"/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985C018-FE86-D34C-A417-50D27E9C282E}"/>
                </a:ext>
              </a:extLst>
            </p:cNvPr>
            <p:cNvSpPr txBox="1"/>
            <p:nvPr/>
          </p:nvSpPr>
          <p:spPr>
            <a:xfrm>
              <a:off x="1159407" y="366630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18</a:t>
              </a:r>
              <a:endParaRPr kumimoji="1" lang="ko-KR" altLang="en-US" sz="1200" dirty="0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86E4D67F-0DF3-B24D-BD24-CCC089386820}"/>
                </a:ext>
              </a:extLst>
            </p:cNvPr>
            <p:cNvSpPr txBox="1"/>
            <p:nvPr/>
          </p:nvSpPr>
          <p:spPr>
            <a:xfrm>
              <a:off x="1159407" y="399089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12</a:t>
              </a:r>
              <a:endParaRPr kumimoji="1" lang="ko-KR" altLang="en-US" sz="1200" dirty="0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7CAB826B-ABC1-0D4C-9CFC-7F36C2048C9A}"/>
                </a:ext>
              </a:extLst>
            </p:cNvPr>
            <p:cNvSpPr txBox="1"/>
            <p:nvPr/>
          </p:nvSpPr>
          <p:spPr>
            <a:xfrm>
              <a:off x="1410558" y="41482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29</a:t>
              </a:r>
              <a:endParaRPr kumimoji="1" lang="ko-KR" altLang="en-US" sz="1200" dirty="0"/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379021CE-3131-4449-BEC5-5DA11AA2B607}"/>
                </a:ext>
              </a:extLst>
            </p:cNvPr>
            <p:cNvSpPr txBox="1"/>
            <p:nvPr/>
          </p:nvSpPr>
          <p:spPr>
            <a:xfrm>
              <a:off x="1676934" y="399215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19</a:t>
              </a:r>
              <a:endParaRPr kumimoji="1" lang="ko-KR" altLang="en-US" sz="1200" dirty="0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3C75C92-EFA1-BC4D-A5FD-2E0DAFF79A8F}"/>
                </a:ext>
              </a:extLst>
            </p:cNvPr>
            <p:cNvSpPr txBox="1"/>
            <p:nvPr/>
          </p:nvSpPr>
          <p:spPr>
            <a:xfrm>
              <a:off x="1953173" y="416794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11</a:t>
              </a:r>
              <a:endParaRPr kumimoji="1" lang="ko-KR" altLang="en-US" sz="1200" dirty="0"/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F6FDBA3E-79D3-9E44-A56E-16C9D4D3BCB2}"/>
                </a:ext>
              </a:extLst>
            </p:cNvPr>
            <p:cNvSpPr txBox="1"/>
            <p:nvPr/>
          </p:nvSpPr>
          <p:spPr>
            <a:xfrm>
              <a:off x="2212430" y="399855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36</a:t>
              </a:r>
              <a:endParaRPr kumimoji="1" lang="ko-KR" altLang="en-US" sz="1200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EA99E7A-6346-3347-8ECD-F8C60152FA0A}"/>
                </a:ext>
              </a:extLst>
            </p:cNvPr>
            <p:cNvSpPr txBox="1"/>
            <p:nvPr/>
          </p:nvSpPr>
          <p:spPr>
            <a:xfrm>
              <a:off x="2488669" y="416465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20</a:t>
              </a:r>
              <a:endParaRPr kumimoji="1" lang="ko-KR" altLang="en-US" sz="1200" dirty="0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966F5A6-52BC-F647-AD90-EA6BE94488A9}"/>
                </a:ext>
              </a:extLst>
            </p:cNvPr>
            <p:cNvSpPr txBox="1"/>
            <p:nvPr/>
          </p:nvSpPr>
          <p:spPr>
            <a:xfrm>
              <a:off x="2737171" y="40097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25</a:t>
              </a:r>
              <a:endParaRPr kumimoji="1" lang="ko-KR" altLang="en-US" sz="1200" dirty="0"/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85976EB-23EA-0E45-8DC8-86C850BA5534}"/>
                </a:ext>
              </a:extLst>
            </p:cNvPr>
            <p:cNvSpPr txBox="1"/>
            <p:nvPr/>
          </p:nvSpPr>
          <p:spPr>
            <a:xfrm>
              <a:off x="3009869" y="418141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37</a:t>
              </a:r>
              <a:endParaRPr kumimoji="1" lang="ko-KR" altLang="en-US" sz="1200" dirty="0"/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0D7D96EF-9747-E547-949F-9AFBB24C1E6B}"/>
                </a:ext>
              </a:extLst>
            </p:cNvPr>
            <p:cNvSpPr txBox="1"/>
            <p:nvPr/>
          </p:nvSpPr>
          <p:spPr>
            <a:xfrm>
              <a:off x="3245126" y="40272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38</a:t>
              </a:r>
              <a:endParaRPr kumimoji="1" lang="ko-KR" altLang="en-US" sz="1200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641FDBC7-7F4B-A043-B815-FD7DC1344A98}"/>
                </a:ext>
              </a:extLst>
            </p:cNvPr>
            <p:cNvSpPr txBox="1"/>
            <p:nvPr/>
          </p:nvSpPr>
          <p:spPr>
            <a:xfrm>
              <a:off x="1417027" y="44751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13</a:t>
              </a:r>
              <a:endParaRPr kumimoji="1" lang="ko-KR" altLang="en-US" sz="1200" dirty="0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C96110A-87E9-0840-BE1B-2831FD192317}"/>
                </a:ext>
              </a:extLst>
            </p:cNvPr>
            <p:cNvSpPr txBox="1"/>
            <p:nvPr/>
          </p:nvSpPr>
          <p:spPr>
            <a:xfrm>
              <a:off x="1713127" y="464244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40</a:t>
              </a:r>
              <a:endParaRPr kumimoji="1" lang="ko-KR" altLang="en-US" sz="1200" dirty="0"/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C587CF63-05F2-4342-B873-8A7C39677B35}"/>
                </a:ext>
              </a:extLst>
            </p:cNvPr>
            <p:cNvSpPr txBox="1"/>
            <p:nvPr/>
          </p:nvSpPr>
          <p:spPr>
            <a:xfrm>
              <a:off x="1947593" y="448619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44</a:t>
              </a:r>
              <a:endParaRPr kumimoji="1" lang="ko-KR" altLang="en-US" sz="1200" dirty="0"/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07C83880-B0F1-574D-BB6A-7A696E09D098}"/>
                </a:ext>
              </a:extLst>
            </p:cNvPr>
            <p:cNvSpPr txBox="1"/>
            <p:nvPr/>
          </p:nvSpPr>
          <p:spPr>
            <a:xfrm>
              <a:off x="2219987" y="46494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14</a:t>
              </a:r>
              <a:endParaRPr kumimoji="1" lang="ko-KR" altLang="en-US" sz="1200" dirty="0"/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36347D53-F5AF-D240-883E-CFBF2D9F7224}"/>
                </a:ext>
              </a:extLst>
            </p:cNvPr>
            <p:cNvSpPr txBox="1"/>
            <p:nvPr/>
          </p:nvSpPr>
          <p:spPr>
            <a:xfrm>
              <a:off x="2495004" y="44955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31</a:t>
              </a:r>
              <a:endParaRPr kumimoji="1" lang="ko-KR" altLang="en-US" sz="1200" dirty="0"/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1E9F0BF8-4FD4-124E-A653-AEF1F5F4737C}"/>
                </a:ext>
              </a:extLst>
            </p:cNvPr>
            <p:cNvSpPr txBox="1"/>
            <p:nvPr/>
          </p:nvSpPr>
          <p:spPr>
            <a:xfrm>
              <a:off x="2770740" y="465462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41</a:t>
              </a:r>
              <a:endParaRPr kumimoji="1" lang="ko-KR" altLang="en-US" sz="1200" dirty="0"/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1C771D78-441C-0A44-AA6E-6B259601F124}"/>
                </a:ext>
              </a:extLst>
            </p:cNvPr>
            <p:cNvSpPr txBox="1"/>
            <p:nvPr/>
          </p:nvSpPr>
          <p:spPr>
            <a:xfrm>
              <a:off x="3048274" y="450400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</a:t>
              </a:r>
              <a:endParaRPr kumimoji="1" lang="ko-KR" altLang="en-US" sz="1200" dirty="0"/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9EDB982F-EFF1-184A-9081-E866647E686B}"/>
                </a:ext>
              </a:extLst>
            </p:cNvPr>
            <p:cNvSpPr txBox="1"/>
            <p:nvPr/>
          </p:nvSpPr>
          <p:spPr>
            <a:xfrm>
              <a:off x="2770740" y="499047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</a:t>
              </a:r>
              <a:endParaRPr kumimoji="1" lang="ko-KR" altLang="en-US" sz="1200" dirty="0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A34ED1C-00CF-C64A-A7D1-BD1ECB80B467}"/>
                </a:ext>
              </a:extLst>
            </p:cNvPr>
            <p:cNvSpPr txBox="1"/>
            <p:nvPr/>
          </p:nvSpPr>
          <p:spPr>
            <a:xfrm>
              <a:off x="2488669" y="5139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42</a:t>
              </a:r>
              <a:endParaRPr kumimoji="1" lang="ko-KR" altLang="en-US" sz="1200" dirty="0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173C7353-305C-AF43-974D-842750F5D18F}"/>
                </a:ext>
              </a:extLst>
            </p:cNvPr>
            <p:cNvSpPr txBox="1"/>
            <p:nvPr/>
          </p:nvSpPr>
          <p:spPr>
            <a:xfrm>
              <a:off x="2257580" y="496772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7</a:t>
              </a:r>
              <a:endParaRPr kumimoji="1" lang="ko-KR" altLang="en-US" sz="1200" dirty="0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703F9717-A69C-4E4D-8636-F235AC40C163}"/>
                </a:ext>
              </a:extLst>
            </p:cNvPr>
            <p:cNvSpPr txBox="1"/>
            <p:nvPr/>
          </p:nvSpPr>
          <p:spPr>
            <a:xfrm>
              <a:off x="1960084" y="51289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47</a:t>
              </a:r>
              <a:endParaRPr kumimoji="1" lang="ko-KR" altLang="en-US" sz="1200" dirty="0"/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6EB5D08F-B4A1-1643-A1ED-AE6E3FE16127}"/>
                </a:ext>
              </a:extLst>
            </p:cNvPr>
            <p:cNvSpPr txBox="1"/>
            <p:nvPr/>
          </p:nvSpPr>
          <p:spPr>
            <a:xfrm>
              <a:off x="1695220" y="495673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</a:t>
              </a:r>
              <a:endParaRPr kumimoji="1" lang="ko-KR" altLang="en-US" sz="1200" dirty="0"/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B99C3893-CF43-8A48-BE3B-AC956CB83BE6}"/>
                </a:ext>
              </a:extLst>
            </p:cNvPr>
            <p:cNvSpPr txBox="1"/>
            <p:nvPr/>
          </p:nvSpPr>
          <p:spPr>
            <a:xfrm>
              <a:off x="2000613" y="544296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</a:t>
              </a:r>
              <a:endParaRPr kumimoji="1" lang="ko-KR" altLang="en-US" sz="1200" dirty="0"/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3AC5C5BA-CB3A-CD4E-97C5-DCF9CB1B6A95}"/>
                </a:ext>
              </a:extLst>
            </p:cNvPr>
            <p:cNvSpPr txBox="1"/>
            <p:nvPr/>
          </p:nvSpPr>
          <p:spPr>
            <a:xfrm>
              <a:off x="2265407" y="560848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9</a:t>
              </a:r>
              <a:endParaRPr kumimoji="1" lang="ko-KR" altLang="en-US" sz="1200" dirty="0"/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90440C5-96F9-F84E-9A89-BC058566D61A}"/>
                </a:ext>
              </a:extLst>
            </p:cNvPr>
            <p:cNvSpPr txBox="1"/>
            <p:nvPr/>
          </p:nvSpPr>
          <p:spPr>
            <a:xfrm>
              <a:off x="2488669" y="545796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45</a:t>
              </a:r>
              <a:endParaRPr kumimoji="1" lang="ko-KR" altLang="en-US" sz="1200" dirty="0"/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F8FED81-18E7-B544-8230-E8019231AEFE}"/>
                </a:ext>
              </a:extLst>
            </p:cNvPr>
            <p:cNvSpPr txBox="1"/>
            <p:nvPr/>
          </p:nvSpPr>
          <p:spPr>
            <a:xfrm>
              <a:off x="2166945" y="236098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A615056E-B70A-1748-908F-B2FD10300328}"/>
                </a:ext>
              </a:extLst>
            </p:cNvPr>
            <p:cNvSpPr txBox="1"/>
            <p:nvPr/>
          </p:nvSpPr>
          <p:spPr>
            <a:xfrm>
              <a:off x="1884549" y="283913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9C87B171-FFE3-0B48-B0C5-3907855F9BA0}"/>
                </a:ext>
              </a:extLst>
            </p:cNvPr>
            <p:cNvSpPr txBox="1"/>
            <p:nvPr/>
          </p:nvSpPr>
          <p:spPr>
            <a:xfrm>
              <a:off x="2425625" y="284553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09F8683-F46E-8A47-901F-D47976393A7D}"/>
                </a:ext>
              </a:extLst>
            </p:cNvPr>
            <p:cNvSpPr txBox="1"/>
            <p:nvPr/>
          </p:nvSpPr>
          <p:spPr>
            <a:xfrm>
              <a:off x="1626779" y="33349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A6F4596-893C-0845-BB05-C663F871ED52}"/>
                </a:ext>
              </a:extLst>
            </p:cNvPr>
            <p:cNvSpPr txBox="1"/>
            <p:nvPr/>
          </p:nvSpPr>
          <p:spPr>
            <a:xfrm>
              <a:off x="2152915" y="334634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FDCCDE21-9B81-D24A-97CA-65A700909929}"/>
                </a:ext>
              </a:extLst>
            </p:cNvPr>
            <p:cNvSpPr txBox="1"/>
            <p:nvPr/>
          </p:nvSpPr>
          <p:spPr>
            <a:xfrm>
              <a:off x="2685521" y="334026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346A25CC-DD60-7644-9C39-2F8E90336374}"/>
                </a:ext>
              </a:extLst>
            </p:cNvPr>
            <p:cNvSpPr txBox="1"/>
            <p:nvPr/>
          </p:nvSpPr>
          <p:spPr>
            <a:xfrm>
              <a:off x="1362168" y="382082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FB197921-25F6-E342-B56B-1CAD58F23055}"/>
                </a:ext>
              </a:extLst>
            </p:cNvPr>
            <p:cNvSpPr txBox="1"/>
            <p:nvPr/>
          </p:nvSpPr>
          <p:spPr>
            <a:xfrm>
              <a:off x="1889647" y="38316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941CF743-33EE-FF4A-840E-5D39CFEB1828}"/>
                </a:ext>
              </a:extLst>
            </p:cNvPr>
            <p:cNvSpPr txBox="1"/>
            <p:nvPr/>
          </p:nvSpPr>
          <p:spPr>
            <a:xfrm>
              <a:off x="2422731" y="3843162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D14BABA7-573F-844A-A824-EEAF3D7E44AE}"/>
                </a:ext>
              </a:extLst>
            </p:cNvPr>
            <p:cNvSpPr txBox="1"/>
            <p:nvPr/>
          </p:nvSpPr>
          <p:spPr>
            <a:xfrm>
              <a:off x="2945417" y="384966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7289D341-FAF7-0646-833A-E0DC77F13138}"/>
                </a:ext>
              </a:extLst>
            </p:cNvPr>
            <p:cNvSpPr txBox="1"/>
            <p:nvPr/>
          </p:nvSpPr>
          <p:spPr>
            <a:xfrm>
              <a:off x="1635163" y="4302884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7E969E9A-5C2B-8642-9C90-DED72E5FD299}"/>
                </a:ext>
              </a:extLst>
            </p:cNvPr>
            <p:cNvSpPr txBox="1"/>
            <p:nvPr/>
          </p:nvSpPr>
          <p:spPr>
            <a:xfrm>
              <a:off x="2148682" y="431321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3A2AB4D-3530-954C-87AC-43DDCC348F70}"/>
                </a:ext>
              </a:extLst>
            </p:cNvPr>
            <p:cNvSpPr txBox="1"/>
            <p:nvPr/>
          </p:nvSpPr>
          <p:spPr>
            <a:xfrm>
              <a:off x="2702875" y="432687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33D4A478-4373-0545-A489-5BA399D43DD4}"/>
                </a:ext>
              </a:extLst>
            </p:cNvPr>
            <p:cNvSpPr txBox="1"/>
            <p:nvPr/>
          </p:nvSpPr>
          <p:spPr>
            <a:xfrm>
              <a:off x="1884963" y="478028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FD83B7AC-34F1-BE45-B171-E401F1ABD60D}"/>
                </a:ext>
              </a:extLst>
            </p:cNvPr>
            <p:cNvSpPr txBox="1"/>
            <p:nvPr/>
          </p:nvSpPr>
          <p:spPr>
            <a:xfrm>
              <a:off x="2420181" y="480944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01AD2B10-7477-ED4C-AC08-2D068F9615B6}"/>
                </a:ext>
              </a:extLst>
            </p:cNvPr>
            <p:cNvSpPr txBox="1"/>
            <p:nvPr/>
          </p:nvSpPr>
          <p:spPr>
            <a:xfrm>
              <a:off x="2161333" y="528596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</p:grpSp>
      <p:grpSp>
        <p:nvGrpSpPr>
          <p:cNvPr id="659" name="그룹 658">
            <a:extLst>
              <a:ext uri="{FF2B5EF4-FFF2-40B4-BE49-F238E27FC236}">
                <a16:creationId xmlns:a16="http://schemas.microsoft.com/office/drawing/2014/main" id="{4F4FA169-7AED-804C-A569-04829E1644DE}"/>
              </a:ext>
            </a:extLst>
          </p:cNvPr>
          <p:cNvGrpSpPr/>
          <p:nvPr/>
        </p:nvGrpSpPr>
        <p:grpSpPr>
          <a:xfrm>
            <a:off x="1749339" y="1797835"/>
            <a:ext cx="2551343" cy="3850300"/>
            <a:chOff x="1153270" y="2035179"/>
            <a:chExt cx="2551343" cy="3850300"/>
          </a:xfrm>
        </p:grpSpPr>
        <p:grpSp>
          <p:nvGrpSpPr>
            <p:cNvPr id="660" name="그룹 659">
              <a:extLst>
                <a:ext uri="{FF2B5EF4-FFF2-40B4-BE49-F238E27FC236}">
                  <a16:creationId xmlns:a16="http://schemas.microsoft.com/office/drawing/2014/main" id="{5F54A2C4-E8B0-954B-A105-19B844E87F06}"/>
                </a:ext>
              </a:extLst>
            </p:cNvPr>
            <p:cNvGrpSpPr/>
            <p:nvPr/>
          </p:nvGrpSpPr>
          <p:grpSpPr>
            <a:xfrm>
              <a:off x="1200015" y="2044001"/>
              <a:ext cx="2371009" cy="3833983"/>
              <a:chOff x="1322229" y="1644692"/>
              <a:chExt cx="2371009" cy="3833983"/>
            </a:xfrm>
          </p:grpSpPr>
          <p:grpSp>
            <p:nvGrpSpPr>
              <p:cNvPr id="725" name="그룹 724">
                <a:extLst>
                  <a:ext uri="{FF2B5EF4-FFF2-40B4-BE49-F238E27FC236}">
                    <a16:creationId xmlns:a16="http://schemas.microsoft.com/office/drawing/2014/main" id="{E8904E90-953F-FA46-B355-021BC46B17BF}"/>
                  </a:ext>
                </a:extLst>
              </p:cNvPr>
              <p:cNvGrpSpPr/>
              <p:nvPr/>
            </p:nvGrpSpPr>
            <p:grpSpPr>
              <a:xfrm rot="16200000">
                <a:off x="2046085" y="170513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846" name="육각형[H] 845">
                  <a:extLst>
                    <a:ext uri="{FF2B5EF4-FFF2-40B4-BE49-F238E27FC236}">
                      <a16:creationId xmlns:a16="http://schemas.microsoft.com/office/drawing/2014/main" id="{745686AD-BE99-A943-8171-2DD4AE9FC428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7" name="타원 846">
                  <a:extLst>
                    <a:ext uri="{FF2B5EF4-FFF2-40B4-BE49-F238E27FC236}">
                      <a16:creationId xmlns:a16="http://schemas.microsoft.com/office/drawing/2014/main" id="{523BDA44-9EAB-9646-83D0-CBFF1EF4FA4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8" name="타원 847">
                  <a:extLst>
                    <a:ext uri="{FF2B5EF4-FFF2-40B4-BE49-F238E27FC236}">
                      <a16:creationId xmlns:a16="http://schemas.microsoft.com/office/drawing/2014/main" id="{0992515B-AB69-1F46-93F2-4954117D092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849" name="타원 848">
                  <a:extLst>
                    <a:ext uri="{FF2B5EF4-FFF2-40B4-BE49-F238E27FC236}">
                      <a16:creationId xmlns:a16="http://schemas.microsoft.com/office/drawing/2014/main" id="{7D6548F3-3741-204C-92EF-229CA346F8CB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타원 849">
                  <a:extLst>
                    <a:ext uri="{FF2B5EF4-FFF2-40B4-BE49-F238E27FC236}">
                      <a16:creationId xmlns:a16="http://schemas.microsoft.com/office/drawing/2014/main" id="{8100BE44-9187-1E45-8481-FE7CEB15DB2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51" name="타원 850">
                  <a:extLst>
                    <a:ext uri="{FF2B5EF4-FFF2-40B4-BE49-F238E27FC236}">
                      <a16:creationId xmlns:a16="http://schemas.microsoft.com/office/drawing/2014/main" id="{BE46D958-B1DC-4740-8FF1-7F61CB092EA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52" name="타원 851">
                  <a:extLst>
                    <a:ext uri="{FF2B5EF4-FFF2-40B4-BE49-F238E27FC236}">
                      <a16:creationId xmlns:a16="http://schemas.microsoft.com/office/drawing/2014/main" id="{5E184260-930D-E64F-B4AF-56EFD85D55A2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26" name="그룹 725">
                <a:extLst>
                  <a:ext uri="{FF2B5EF4-FFF2-40B4-BE49-F238E27FC236}">
                    <a16:creationId xmlns:a16="http://schemas.microsoft.com/office/drawing/2014/main" id="{F754842E-0D08-F34E-B8E4-8F8B05D06C14}"/>
                  </a:ext>
                </a:extLst>
              </p:cNvPr>
              <p:cNvGrpSpPr/>
              <p:nvPr/>
            </p:nvGrpSpPr>
            <p:grpSpPr>
              <a:xfrm rot="16200000">
                <a:off x="1785525" y="218338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839" name="육각형[H] 838">
                  <a:extLst>
                    <a:ext uri="{FF2B5EF4-FFF2-40B4-BE49-F238E27FC236}">
                      <a16:creationId xmlns:a16="http://schemas.microsoft.com/office/drawing/2014/main" id="{AD952225-9C88-9F49-96B6-0226E05A56C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0" name="타원 839">
                  <a:extLst>
                    <a:ext uri="{FF2B5EF4-FFF2-40B4-BE49-F238E27FC236}">
                      <a16:creationId xmlns:a16="http://schemas.microsoft.com/office/drawing/2014/main" id="{253F4B59-50F8-414B-9523-B9FE3C62719D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1" name="타원 840">
                  <a:extLst>
                    <a:ext uri="{FF2B5EF4-FFF2-40B4-BE49-F238E27FC236}">
                      <a16:creationId xmlns:a16="http://schemas.microsoft.com/office/drawing/2014/main" id="{D5877758-803E-0E40-9E8E-87ECDF1E1AAE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2" name="타원 841">
                  <a:extLst>
                    <a:ext uri="{FF2B5EF4-FFF2-40B4-BE49-F238E27FC236}">
                      <a16:creationId xmlns:a16="http://schemas.microsoft.com/office/drawing/2014/main" id="{1547017E-A059-554F-9B0B-44C6BB60C762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3" name="타원 842">
                  <a:extLst>
                    <a:ext uri="{FF2B5EF4-FFF2-40B4-BE49-F238E27FC236}">
                      <a16:creationId xmlns:a16="http://schemas.microsoft.com/office/drawing/2014/main" id="{074003C4-9E78-6840-B6B8-DDA80746538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4" name="타원 843">
                  <a:extLst>
                    <a:ext uri="{FF2B5EF4-FFF2-40B4-BE49-F238E27FC236}">
                      <a16:creationId xmlns:a16="http://schemas.microsoft.com/office/drawing/2014/main" id="{CB3E51D3-FDC8-EE48-9B81-F7C669F0008B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45" name="타원 844">
                  <a:extLst>
                    <a:ext uri="{FF2B5EF4-FFF2-40B4-BE49-F238E27FC236}">
                      <a16:creationId xmlns:a16="http://schemas.microsoft.com/office/drawing/2014/main" id="{F58AF163-6B85-A94D-BCCB-561FC6001AAE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27" name="그룹 726">
                <a:extLst>
                  <a:ext uri="{FF2B5EF4-FFF2-40B4-BE49-F238E27FC236}">
                    <a16:creationId xmlns:a16="http://schemas.microsoft.com/office/drawing/2014/main" id="{42450FF9-7577-3E43-9F71-0B55DA2C0A27}"/>
                  </a:ext>
                </a:extLst>
              </p:cNvPr>
              <p:cNvGrpSpPr/>
              <p:nvPr/>
            </p:nvGrpSpPr>
            <p:grpSpPr>
              <a:xfrm rot="16200000">
                <a:off x="2313137" y="2201446"/>
                <a:ext cx="918748" cy="797872"/>
                <a:chOff x="3497581" y="1710116"/>
                <a:chExt cx="1255543" cy="1090356"/>
              </a:xfrm>
            </p:grpSpPr>
            <p:sp>
              <p:nvSpPr>
                <p:cNvPr id="832" name="육각형[H] 831">
                  <a:extLst>
                    <a:ext uri="{FF2B5EF4-FFF2-40B4-BE49-F238E27FC236}">
                      <a16:creationId xmlns:a16="http://schemas.microsoft.com/office/drawing/2014/main" id="{D46E6781-AFAA-7842-A090-192E9D114459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3" name="타원 832">
                  <a:extLst>
                    <a:ext uri="{FF2B5EF4-FFF2-40B4-BE49-F238E27FC236}">
                      <a16:creationId xmlns:a16="http://schemas.microsoft.com/office/drawing/2014/main" id="{CFA4C7A4-A28F-574A-8251-C4349B851824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4" name="타원 833">
                  <a:extLst>
                    <a:ext uri="{FF2B5EF4-FFF2-40B4-BE49-F238E27FC236}">
                      <a16:creationId xmlns:a16="http://schemas.microsoft.com/office/drawing/2014/main" id="{8B2F9540-ACF3-D647-91AA-4BB23B7EA826}"/>
                    </a:ext>
                  </a:extLst>
                </p:cNvPr>
                <p:cNvSpPr/>
                <p:nvPr/>
              </p:nvSpPr>
              <p:spPr>
                <a:xfrm>
                  <a:off x="4172018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5" name="타원 834">
                  <a:extLst>
                    <a:ext uri="{FF2B5EF4-FFF2-40B4-BE49-F238E27FC236}">
                      <a16:creationId xmlns:a16="http://schemas.microsoft.com/office/drawing/2014/main" id="{76F50BF0-B82F-7F46-A971-B54374F406BB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6" name="타원 835">
                  <a:extLst>
                    <a:ext uri="{FF2B5EF4-FFF2-40B4-BE49-F238E27FC236}">
                      <a16:creationId xmlns:a16="http://schemas.microsoft.com/office/drawing/2014/main" id="{647984D3-3856-304F-AAFC-12E669DE756D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7" name="타원 836">
                  <a:extLst>
                    <a:ext uri="{FF2B5EF4-FFF2-40B4-BE49-F238E27FC236}">
                      <a16:creationId xmlns:a16="http://schemas.microsoft.com/office/drawing/2014/main" id="{81518D7B-D40F-224B-8803-5A99C415CF6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8" name="타원 837">
                  <a:extLst>
                    <a:ext uri="{FF2B5EF4-FFF2-40B4-BE49-F238E27FC236}">
                      <a16:creationId xmlns:a16="http://schemas.microsoft.com/office/drawing/2014/main" id="{866A1B0E-7660-5940-BFEE-A5B4195A2F0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28" name="그룹 727">
                <a:extLst>
                  <a:ext uri="{FF2B5EF4-FFF2-40B4-BE49-F238E27FC236}">
                    <a16:creationId xmlns:a16="http://schemas.microsoft.com/office/drawing/2014/main" id="{BDB27E39-939F-9B4F-B2AE-61169AE5DAFB}"/>
                  </a:ext>
                </a:extLst>
              </p:cNvPr>
              <p:cNvGrpSpPr/>
              <p:nvPr/>
            </p:nvGrpSpPr>
            <p:grpSpPr>
              <a:xfrm rot="16200000">
                <a:off x="1522351" y="268204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825" name="육각형[H] 824">
                  <a:extLst>
                    <a:ext uri="{FF2B5EF4-FFF2-40B4-BE49-F238E27FC236}">
                      <a16:creationId xmlns:a16="http://schemas.microsoft.com/office/drawing/2014/main" id="{3E987FA2-4FB1-E449-AE25-C54993BB8333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6" name="타원 825">
                  <a:extLst>
                    <a:ext uri="{FF2B5EF4-FFF2-40B4-BE49-F238E27FC236}">
                      <a16:creationId xmlns:a16="http://schemas.microsoft.com/office/drawing/2014/main" id="{EFFE845E-9089-1A4A-A01F-5ABE9C4078D1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7" name="타원 826">
                  <a:extLst>
                    <a:ext uri="{FF2B5EF4-FFF2-40B4-BE49-F238E27FC236}">
                      <a16:creationId xmlns:a16="http://schemas.microsoft.com/office/drawing/2014/main" id="{DF5D5BDA-EB2E-6948-85FC-992E79BBB734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8" name="타원 827">
                  <a:extLst>
                    <a:ext uri="{FF2B5EF4-FFF2-40B4-BE49-F238E27FC236}">
                      <a16:creationId xmlns:a16="http://schemas.microsoft.com/office/drawing/2014/main" id="{7405F3D0-192D-B548-A989-6AA563F3D991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9" name="타원 828">
                  <a:extLst>
                    <a:ext uri="{FF2B5EF4-FFF2-40B4-BE49-F238E27FC236}">
                      <a16:creationId xmlns:a16="http://schemas.microsoft.com/office/drawing/2014/main" id="{AF2F417C-7C46-6A42-B6D6-1AE8F349D85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0" name="타원 829">
                  <a:extLst>
                    <a:ext uri="{FF2B5EF4-FFF2-40B4-BE49-F238E27FC236}">
                      <a16:creationId xmlns:a16="http://schemas.microsoft.com/office/drawing/2014/main" id="{BEA9D0BC-524E-F14B-80E4-5702D8018F3C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31" name="타원 830">
                  <a:extLst>
                    <a:ext uri="{FF2B5EF4-FFF2-40B4-BE49-F238E27FC236}">
                      <a16:creationId xmlns:a16="http://schemas.microsoft.com/office/drawing/2014/main" id="{D178760E-B3B7-7441-B3C9-9BB088E3997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DAF2AF0F-02EE-8D40-A257-0E8314B45A9E}"/>
                  </a:ext>
                </a:extLst>
              </p:cNvPr>
              <p:cNvGrpSpPr/>
              <p:nvPr/>
            </p:nvGrpSpPr>
            <p:grpSpPr>
              <a:xfrm rot="16200000">
                <a:off x="2052577" y="2684429"/>
                <a:ext cx="918747" cy="797872"/>
                <a:chOff x="3497581" y="1710116"/>
                <a:chExt cx="1255542" cy="1090356"/>
              </a:xfrm>
            </p:grpSpPr>
            <p:sp>
              <p:nvSpPr>
                <p:cNvPr id="818" name="육각형[H] 817">
                  <a:extLst>
                    <a:ext uri="{FF2B5EF4-FFF2-40B4-BE49-F238E27FC236}">
                      <a16:creationId xmlns:a16="http://schemas.microsoft.com/office/drawing/2014/main" id="{996ABDC2-CAE0-3A49-B0F8-9BD9809E1A3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9" name="타원 818">
                  <a:extLst>
                    <a:ext uri="{FF2B5EF4-FFF2-40B4-BE49-F238E27FC236}">
                      <a16:creationId xmlns:a16="http://schemas.microsoft.com/office/drawing/2014/main" id="{D437F879-5495-D345-ACC6-864739332944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0" name="타원 819">
                  <a:extLst>
                    <a:ext uri="{FF2B5EF4-FFF2-40B4-BE49-F238E27FC236}">
                      <a16:creationId xmlns:a16="http://schemas.microsoft.com/office/drawing/2014/main" id="{719BD09C-DC2F-CE49-B914-D05E27878CA5}"/>
                    </a:ext>
                  </a:extLst>
                </p:cNvPr>
                <p:cNvSpPr/>
                <p:nvPr/>
              </p:nvSpPr>
              <p:spPr>
                <a:xfrm>
                  <a:off x="4163631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1" name="타원 820">
                  <a:extLst>
                    <a:ext uri="{FF2B5EF4-FFF2-40B4-BE49-F238E27FC236}">
                      <a16:creationId xmlns:a16="http://schemas.microsoft.com/office/drawing/2014/main" id="{8E9D7899-785C-4141-8DF3-F8215433BA79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2" name="타원 821">
                  <a:extLst>
                    <a:ext uri="{FF2B5EF4-FFF2-40B4-BE49-F238E27FC236}">
                      <a16:creationId xmlns:a16="http://schemas.microsoft.com/office/drawing/2014/main" id="{D7907FBB-A86A-A14D-B5AA-93BF06878B3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3" name="타원 822">
                  <a:extLst>
                    <a:ext uri="{FF2B5EF4-FFF2-40B4-BE49-F238E27FC236}">
                      <a16:creationId xmlns:a16="http://schemas.microsoft.com/office/drawing/2014/main" id="{1DA72EED-7BAE-E844-86C1-69827BB993B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4" name="타원 823">
                  <a:extLst>
                    <a:ext uri="{FF2B5EF4-FFF2-40B4-BE49-F238E27FC236}">
                      <a16:creationId xmlns:a16="http://schemas.microsoft.com/office/drawing/2014/main" id="{792CD052-DAE9-B042-9897-77CB9B6F634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0" name="그룹 729">
                <a:extLst>
                  <a:ext uri="{FF2B5EF4-FFF2-40B4-BE49-F238E27FC236}">
                    <a16:creationId xmlns:a16="http://schemas.microsoft.com/office/drawing/2014/main" id="{03BD7B2A-4749-2242-B71C-6D6DE936A241}"/>
                  </a:ext>
                </a:extLst>
              </p:cNvPr>
              <p:cNvGrpSpPr/>
              <p:nvPr/>
            </p:nvGrpSpPr>
            <p:grpSpPr>
              <a:xfrm rot="16200000">
                <a:off x="2580645" y="2695121"/>
                <a:ext cx="912611" cy="797872"/>
                <a:chOff x="3497581" y="1710116"/>
                <a:chExt cx="1247156" cy="1090356"/>
              </a:xfrm>
            </p:grpSpPr>
            <p:sp>
              <p:nvSpPr>
                <p:cNvPr id="811" name="육각형[H] 810">
                  <a:extLst>
                    <a:ext uri="{FF2B5EF4-FFF2-40B4-BE49-F238E27FC236}">
                      <a16:creationId xmlns:a16="http://schemas.microsoft.com/office/drawing/2014/main" id="{7919D859-CD31-6644-A668-DA7BA89CFD2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2" name="타원 811">
                  <a:extLst>
                    <a:ext uri="{FF2B5EF4-FFF2-40B4-BE49-F238E27FC236}">
                      <a16:creationId xmlns:a16="http://schemas.microsoft.com/office/drawing/2014/main" id="{728E3F80-AE65-9E4A-9AC1-5DEFA7A01EB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3" name="타원 812">
                  <a:extLst>
                    <a:ext uri="{FF2B5EF4-FFF2-40B4-BE49-F238E27FC236}">
                      <a16:creationId xmlns:a16="http://schemas.microsoft.com/office/drawing/2014/main" id="{B038A1F6-E25E-C241-B24B-103EA5D8CDA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4" name="타원 813">
                  <a:extLst>
                    <a:ext uri="{FF2B5EF4-FFF2-40B4-BE49-F238E27FC236}">
                      <a16:creationId xmlns:a16="http://schemas.microsoft.com/office/drawing/2014/main" id="{57E37704-4A13-EB4D-A646-0F7C4361A7FE}"/>
                    </a:ext>
                  </a:extLst>
                </p:cNvPr>
                <p:cNvSpPr/>
                <p:nvPr/>
              </p:nvSpPr>
              <p:spPr>
                <a:xfrm>
                  <a:off x="4375405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5" name="타원 814">
                  <a:extLst>
                    <a:ext uri="{FF2B5EF4-FFF2-40B4-BE49-F238E27FC236}">
                      <a16:creationId xmlns:a16="http://schemas.microsoft.com/office/drawing/2014/main" id="{CEEDF69E-B3F2-D44D-9EB1-BCAD9E720B8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6" name="타원 815">
                  <a:extLst>
                    <a:ext uri="{FF2B5EF4-FFF2-40B4-BE49-F238E27FC236}">
                      <a16:creationId xmlns:a16="http://schemas.microsoft.com/office/drawing/2014/main" id="{9637C171-D5FF-0C43-8BFE-1E3B08EB18E9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7" name="타원 816">
                  <a:extLst>
                    <a:ext uri="{FF2B5EF4-FFF2-40B4-BE49-F238E27FC236}">
                      <a16:creationId xmlns:a16="http://schemas.microsoft.com/office/drawing/2014/main" id="{D23E4EB7-BACE-F248-A544-2B3EC82B5E8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1" name="그룹 730">
                <a:extLst>
                  <a:ext uri="{FF2B5EF4-FFF2-40B4-BE49-F238E27FC236}">
                    <a16:creationId xmlns:a16="http://schemas.microsoft.com/office/drawing/2014/main" id="{94FB39F3-B2C1-2442-9D2F-7DF6E5C46A94}"/>
                  </a:ext>
                </a:extLst>
              </p:cNvPr>
              <p:cNvGrpSpPr/>
              <p:nvPr/>
            </p:nvGrpSpPr>
            <p:grpSpPr>
              <a:xfrm rot="16200000">
                <a:off x="1261791" y="316839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804" name="육각형[H] 803">
                  <a:extLst>
                    <a:ext uri="{FF2B5EF4-FFF2-40B4-BE49-F238E27FC236}">
                      <a16:creationId xmlns:a16="http://schemas.microsoft.com/office/drawing/2014/main" id="{FBEB7C77-24C4-F249-955B-B182AA24400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5" name="타원 804">
                  <a:extLst>
                    <a:ext uri="{FF2B5EF4-FFF2-40B4-BE49-F238E27FC236}">
                      <a16:creationId xmlns:a16="http://schemas.microsoft.com/office/drawing/2014/main" id="{613A1091-556F-224F-8ADE-CDD05C40B80D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6" name="타원 805">
                  <a:extLst>
                    <a:ext uri="{FF2B5EF4-FFF2-40B4-BE49-F238E27FC236}">
                      <a16:creationId xmlns:a16="http://schemas.microsoft.com/office/drawing/2014/main" id="{554DD14F-0097-D44B-BB0D-9057490DE7B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7" name="타원 806">
                  <a:extLst>
                    <a:ext uri="{FF2B5EF4-FFF2-40B4-BE49-F238E27FC236}">
                      <a16:creationId xmlns:a16="http://schemas.microsoft.com/office/drawing/2014/main" id="{0FA858C6-EB62-214E-A914-DD9339A86231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8" name="타원 807">
                  <a:extLst>
                    <a:ext uri="{FF2B5EF4-FFF2-40B4-BE49-F238E27FC236}">
                      <a16:creationId xmlns:a16="http://schemas.microsoft.com/office/drawing/2014/main" id="{890F0FF0-1A29-0F47-B5B0-4DFEF775DF0A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9" name="타원 808">
                  <a:extLst>
                    <a:ext uri="{FF2B5EF4-FFF2-40B4-BE49-F238E27FC236}">
                      <a16:creationId xmlns:a16="http://schemas.microsoft.com/office/drawing/2014/main" id="{008165CB-04D7-8640-B719-32ADC6864E5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10" name="타원 809">
                  <a:extLst>
                    <a:ext uri="{FF2B5EF4-FFF2-40B4-BE49-F238E27FC236}">
                      <a16:creationId xmlns:a16="http://schemas.microsoft.com/office/drawing/2014/main" id="{57934E93-6793-4047-B1E5-5644FF4F4B3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2" name="그룹 731">
                <a:extLst>
                  <a:ext uri="{FF2B5EF4-FFF2-40B4-BE49-F238E27FC236}">
                    <a16:creationId xmlns:a16="http://schemas.microsoft.com/office/drawing/2014/main" id="{04437504-0424-8D4D-8FA2-7F0FB7758724}"/>
                  </a:ext>
                </a:extLst>
              </p:cNvPr>
              <p:cNvGrpSpPr/>
              <p:nvPr/>
            </p:nvGrpSpPr>
            <p:grpSpPr>
              <a:xfrm rot="16200000">
                <a:off x="1788771" y="3174318"/>
                <a:ext cx="918747" cy="797872"/>
                <a:chOff x="3497581" y="1710116"/>
                <a:chExt cx="1255542" cy="1090356"/>
              </a:xfrm>
            </p:grpSpPr>
            <p:sp>
              <p:nvSpPr>
                <p:cNvPr id="797" name="육각형[H] 796">
                  <a:extLst>
                    <a:ext uri="{FF2B5EF4-FFF2-40B4-BE49-F238E27FC236}">
                      <a16:creationId xmlns:a16="http://schemas.microsoft.com/office/drawing/2014/main" id="{9929C077-1440-654A-A65F-BF7AFB3F51BB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8" name="타원 797">
                  <a:extLst>
                    <a:ext uri="{FF2B5EF4-FFF2-40B4-BE49-F238E27FC236}">
                      <a16:creationId xmlns:a16="http://schemas.microsoft.com/office/drawing/2014/main" id="{34210FB1-1CBB-434F-8020-B253838E61EB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9" name="타원 798">
                  <a:extLst>
                    <a:ext uri="{FF2B5EF4-FFF2-40B4-BE49-F238E27FC236}">
                      <a16:creationId xmlns:a16="http://schemas.microsoft.com/office/drawing/2014/main" id="{3C39AFE2-41B8-024D-A8C4-25B39305099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0" name="타원 799">
                  <a:extLst>
                    <a:ext uri="{FF2B5EF4-FFF2-40B4-BE49-F238E27FC236}">
                      <a16:creationId xmlns:a16="http://schemas.microsoft.com/office/drawing/2014/main" id="{B782B32B-D014-6F44-8A96-34A371E1905A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1" name="타원 800">
                  <a:extLst>
                    <a:ext uri="{FF2B5EF4-FFF2-40B4-BE49-F238E27FC236}">
                      <a16:creationId xmlns:a16="http://schemas.microsoft.com/office/drawing/2014/main" id="{EEBFA471-A977-B84B-BFAA-FC45015F0A9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2" name="타원 801">
                  <a:extLst>
                    <a:ext uri="{FF2B5EF4-FFF2-40B4-BE49-F238E27FC236}">
                      <a16:creationId xmlns:a16="http://schemas.microsoft.com/office/drawing/2014/main" id="{83335FAF-8F8B-7F4D-B4CC-87CDC4C4085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03" name="타원 802">
                  <a:extLst>
                    <a:ext uri="{FF2B5EF4-FFF2-40B4-BE49-F238E27FC236}">
                      <a16:creationId xmlns:a16="http://schemas.microsoft.com/office/drawing/2014/main" id="{82B6935E-DD99-5843-AC6E-6602B05218C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3" name="그룹 732">
                <a:extLst>
                  <a:ext uri="{FF2B5EF4-FFF2-40B4-BE49-F238E27FC236}">
                    <a16:creationId xmlns:a16="http://schemas.microsoft.com/office/drawing/2014/main" id="{2190FF98-2E40-4043-B00C-E1C543B6E411}"/>
                  </a:ext>
                </a:extLst>
              </p:cNvPr>
              <p:cNvGrpSpPr/>
              <p:nvPr/>
            </p:nvGrpSpPr>
            <p:grpSpPr>
              <a:xfrm rot="16200000">
                <a:off x="2317016" y="318008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790" name="육각형[H] 789">
                  <a:extLst>
                    <a:ext uri="{FF2B5EF4-FFF2-40B4-BE49-F238E27FC236}">
                      <a16:creationId xmlns:a16="http://schemas.microsoft.com/office/drawing/2014/main" id="{2A284282-BA6D-4C4B-A1DB-58E8FAF3947D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1" name="타원 790">
                  <a:extLst>
                    <a:ext uri="{FF2B5EF4-FFF2-40B4-BE49-F238E27FC236}">
                      <a16:creationId xmlns:a16="http://schemas.microsoft.com/office/drawing/2014/main" id="{92A76668-2B4D-524C-B0A8-C1A4FB53F5E1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2" name="타원 791">
                  <a:extLst>
                    <a:ext uri="{FF2B5EF4-FFF2-40B4-BE49-F238E27FC236}">
                      <a16:creationId xmlns:a16="http://schemas.microsoft.com/office/drawing/2014/main" id="{3B245195-8074-624E-B0D5-B0C3E79A883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3" name="타원 792">
                  <a:extLst>
                    <a:ext uri="{FF2B5EF4-FFF2-40B4-BE49-F238E27FC236}">
                      <a16:creationId xmlns:a16="http://schemas.microsoft.com/office/drawing/2014/main" id="{7C435588-84D3-1E47-A1E8-D6BA13DE84D8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4" name="타원 793">
                  <a:extLst>
                    <a:ext uri="{FF2B5EF4-FFF2-40B4-BE49-F238E27FC236}">
                      <a16:creationId xmlns:a16="http://schemas.microsoft.com/office/drawing/2014/main" id="{D3637C7E-EFB2-E341-945C-0698B4B1F33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5" name="타원 794">
                  <a:extLst>
                    <a:ext uri="{FF2B5EF4-FFF2-40B4-BE49-F238E27FC236}">
                      <a16:creationId xmlns:a16="http://schemas.microsoft.com/office/drawing/2014/main" id="{D9CA9F37-1450-0844-95A3-B1EF8A67716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96" name="타원 795">
                  <a:extLst>
                    <a:ext uri="{FF2B5EF4-FFF2-40B4-BE49-F238E27FC236}">
                      <a16:creationId xmlns:a16="http://schemas.microsoft.com/office/drawing/2014/main" id="{D193E523-E5BD-7540-AC01-6500C3078C1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4" name="그룹 733">
                <a:extLst>
                  <a:ext uri="{FF2B5EF4-FFF2-40B4-BE49-F238E27FC236}">
                    <a16:creationId xmlns:a16="http://schemas.microsoft.com/office/drawing/2014/main" id="{D4F712AC-3625-0F4D-9589-63CE5185D7FA}"/>
                  </a:ext>
                </a:extLst>
              </p:cNvPr>
              <p:cNvGrpSpPr/>
              <p:nvPr/>
            </p:nvGrpSpPr>
            <p:grpSpPr>
              <a:xfrm rot="16200000">
                <a:off x="2834928" y="3194292"/>
                <a:ext cx="918747" cy="797872"/>
                <a:chOff x="3497581" y="1710116"/>
                <a:chExt cx="1255542" cy="1090356"/>
              </a:xfrm>
            </p:grpSpPr>
            <p:sp>
              <p:nvSpPr>
                <p:cNvPr id="783" name="육각형[H] 782">
                  <a:extLst>
                    <a:ext uri="{FF2B5EF4-FFF2-40B4-BE49-F238E27FC236}">
                      <a16:creationId xmlns:a16="http://schemas.microsoft.com/office/drawing/2014/main" id="{46DBF9AB-45E8-1240-8720-00A28B69B00D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4" name="타원 783">
                  <a:extLst>
                    <a:ext uri="{FF2B5EF4-FFF2-40B4-BE49-F238E27FC236}">
                      <a16:creationId xmlns:a16="http://schemas.microsoft.com/office/drawing/2014/main" id="{63D69000-17D1-E94D-9E4E-57C4CB4422E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5" name="타원 784">
                  <a:extLst>
                    <a:ext uri="{FF2B5EF4-FFF2-40B4-BE49-F238E27FC236}">
                      <a16:creationId xmlns:a16="http://schemas.microsoft.com/office/drawing/2014/main" id="{84E8FC58-E155-6B42-B1BA-5D8CD2F8FCF0}"/>
                    </a:ext>
                  </a:extLst>
                </p:cNvPr>
                <p:cNvSpPr/>
                <p:nvPr/>
              </p:nvSpPr>
              <p:spPr>
                <a:xfrm>
                  <a:off x="4172018" y="171850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6" name="타원 785">
                  <a:extLst>
                    <a:ext uri="{FF2B5EF4-FFF2-40B4-BE49-F238E27FC236}">
                      <a16:creationId xmlns:a16="http://schemas.microsoft.com/office/drawing/2014/main" id="{17FCCAC9-590B-E14D-A5BB-3718CB5392CD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7" name="타원 786">
                  <a:extLst>
                    <a:ext uri="{FF2B5EF4-FFF2-40B4-BE49-F238E27FC236}">
                      <a16:creationId xmlns:a16="http://schemas.microsoft.com/office/drawing/2014/main" id="{92592B95-DF69-D146-B727-5F28099144E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8" name="타원 787">
                  <a:extLst>
                    <a:ext uri="{FF2B5EF4-FFF2-40B4-BE49-F238E27FC236}">
                      <a16:creationId xmlns:a16="http://schemas.microsoft.com/office/drawing/2014/main" id="{1DE5F770-441C-534D-9EBE-82F716FF00C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9" name="타원 788">
                  <a:extLst>
                    <a:ext uri="{FF2B5EF4-FFF2-40B4-BE49-F238E27FC236}">
                      <a16:creationId xmlns:a16="http://schemas.microsoft.com/office/drawing/2014/main" id="{DC774864-F032-CC48-9F23-54E97EE9B442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5" name="그룹 734">
                <a:extLst>
                  <a:ext uri="{FF2B5EF4-FFF2-40B4-BE49-F238E27FC236}">
                    <a16:creationId xmlns:a16="http://schemas.microsoft.com/office/drawing/2014/main" id="{6732604A-5C38-ED44-9D85-38D057D15B49}"/>
                  </a:ext>
                </a:extLst>
              </p:cNvPr>
              <p:cNvGrpSpPr/>
              <p:nvPr/>
            </p:nvGrpSpPr>
            <p:grpSpPr>
              <a:xfrm rot="16200000">
                <a:off x="1534171" y="365359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776" name="육각형[H] 775">
                  <a:extLst>
                    <a:ext uri="{FF2B5EF4-FFF2-40B4-BE49-F238E27FC236}">
                      <a16:creationId xmlns:a16="http://schemas.microsoft.com/office/drawing/2014/main" id="{0E89BCF3-DC96-C649-A770-95961AF9F5F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7" name="타원 776">
                  <a:extLst>
                    <a:ext uri="{FF2B5EF4-FFF2-40B4-BE49-F238E27FC236}">
                      <a16:creationId xmlns:a16="http://schemas.microsoft.com/office/drawing/2014/main" id="{59A35163-8F41-3141-B326-5AFB0EDAF657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8" name="타원 777">
                  <a:extLst>
                    <a:ext uri="{FF2B5EF4-FFF2-40B4-BE49-F238E27FC236}">
                      <a16:creationId xmlns:a16="http://schemas.microsoft.com/office/drawing/2014/main" id="{91E992EB-F867-3A4D-93A1-3C6CF0C8D05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9" name="타원 778">
                  <a:extLst>
                    <a:ext uri="{FF2B5EF4-FFF2-40B4-BE49-F238E27FC236}">
                      <a16:creationId xmlns:a16="http://schemas.microsoft.com/office/drawing/2014/main" id="{0F934B7B-0541-234D-BBBC-46676494F9FA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0" name="타원 779">
                  <a:extLst>
                    <a:ext uri="{FF2B5EF4-FFF2-40B4-BE49-F238E27FC236}">
                      <a16:creationId xmlns:a16="http://schemas.microsoft.com/office/drawing/2014/main" id="{BD8B4499-DFB4-E841-AFFB-0A87A9A7AEFE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1" name="타원 780">
                  <a:extLst>
                    <a:ext uri="{FF2B5EF4-FFF2-40B4-BE49-F238E27FC236}">
                      <a16:creationId xmlns:a16="http://schemas.microsoft.com/office/drawing/2014/main" id="{23153DD7-7D90-6743-A8A0-A8F47354C832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82" name="타원 781">
                  <a:extLst>
                    <a:ext uri="{FF2B5EF4-FFF2-40B4-BE49-F238E27FC236}">
                      <a16:creationId xmlns:a16="http://schemas.microsoft.com/office/drawing/2014/main" id="{F2AC6D83-BC75-1C4E-8CA4-3E2E156FBDD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6" name="그룹 735">
                <a:extLst>
                  <a:ext uri="{FF2B5EF4-FFF2-40B4-BE49-F238E27FC236}">
                    <a16:creationId xmlns:a16="http://schemas.microsoft.com/office/drawing/2014/main" id="{46556787-7A25-2B44-B17B-FAB4DD9F10A9}"/>
                  </a:ext>
                </a:extLst>
              </p:cNvPr>
              <p:cNvGrpSpPr/>
              <p:nvPr/>
            </p:nvGrpSpPr>
            <p:grpSpPr>
              <a:xfrm rot="16200000">
                <a:off x="2061916" y="3660934"/>
                <a:ext cx="918748" cy="797872"/>
                <a:chOff x="3497581" y="1710116"/>
                <a:chExt cx="1255543" cy="1090356"/>
              </a:xfrm>
            </p:grpSpPr>
            <p:sp>
              <p:nvSpPr>
                <p:cNvPr id="769" name="육각형[H] 768">
                  <a:extLst>
                    <a:ext uri="{FF2B5EF4-FFF2-40B4-BE49-F238E27FC236}">
                      <a16:creationId xmlns:a16="http://schemas.microsoft.com/office/drawing/2014/main" id="{8DAB5C03-E3A5-654E-B23C-8ADD4AC242AC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0" name="타원 769">
                  <a:extLst>
                    <a:ext uri="{FF2B5EF4-FFF2-40B4-BE49-F238E27FC236}">
                      <a16:creationId xmlns:a16="http://schemas.microsoft.com/office/drawing/2014/main" id="{E049374E-7A76-C546-8425-9D0DB8A03C4B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1" name="타원 770">
                  <a:extLst>
                    <a:ext uri="{FF2B5EF4-FFF2-40B4-BE49-F238E27FC236}">
                      <a16:creationId xmlns:a16="http://schemas.microsoft.com/office/drawing/2014/main" id="{6F19B4BE-ACEC-2B4C-998A-DF4B0B78AB67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2" name="타원 771">
                  <a:extLst>
                    <a:ext uri="{FF2B5EF4-FFF2-40B4-BE49-F238E27FC236}">
                      <a16:creationId xmlns:a16="http://schemas.microsoft.com/office/drawing/2014/main" id="{3E08E1BC-081E-294A-906A-7634395B690D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3" name="타원 772">
                  <a:extLst>
                    <a:ext uri="{FF2B5EF4-FFF2-40B4-BE49-F238E27FC236}">
                      <a16:creationId xmlns:a16="http://schemas.microsoft.com/office/drawing/2014/main" id="{32D31786-D078-7541-8D9C-D1CEE2D836E8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4" name="타원 773">
                  <a:extLst>
                    <a:ext uri="{FF2B5EF4-FFF2-40B4-BE49-F238E27FC236}">
                      <a16:creationId xmlns:a16="http://schemas.microsoft.com/office/drawing/2014/main" id="{18833C34-A43F-304A-ADA3-3425B6B8C047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5" name="타원 774">
                  <a:extLst>
                    <a:ext uri="{FF2B5EF4-FFF2-40B4-BE49-F238E27FC236}">
                      <a16:creationId xmlns:a16="http://schemas.microsoft.com/office/drawing/2014/main" id="{924EC8AA-59B0-CC48-A5A6-77A85E852E0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7" name="그룹 736">
                <a:extLst>
                  <a:ext uri="{FF2B5EF4-FFF2-40B4-BE49-F238E27FC236}">
                    <a16:creationId xmlns:a16="http://schemas.microsoft.com/office/drawing/2014/main" id="{86506DD2-7EDB-4F4C-97BA-B0D5226BB033}"/>
                  </a:ext>
                </a:extLst>
              </p:cNvPr>
              <p:cNvGrpSpPr/>
              <p:nvPr/>
            </p:nvGrpSpPr>
            <p:grpSpPr>
              <a:xfrm rot="16200000">
                <a:off x="2589248" y="3667071"/>
                <a:ext cx="906474" cy="797872"/>
                <a:chOff x="3497581" y="1710116"/>
                <a:chExt cx="1238769" cy="1090356"/>
              </a:xfrm>
            </p:grpSpPr>
            <p:sp>
              <p:nvSpPr>
                <p:cNvPr id="762" name="육각형[H] 761">
                  <a:extLst>
                    <a:ext uri="{FF2B5EF4-FFF2-40B4-BE49-F238E27FC236}">
                      <a16:creationId xmlns:a16="http://schemas.microsoft.com/office/drawing/2014/main" id="{6FE6F5A7-99C3-BC46-9F2B-E028018DC75E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3" name="타원 762">
                  <a:extLst>
                    <a:ext uri="{FF2B5EF4-FFF2-40B4-BE49-F238E27FC236}">
                      <a16:creationId xmlns:a16="http://schemas.microsoft.com/office/drawing/2014/main" id="{B9327EE8-CBBC-6943-A814-2C4172212B8C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4" name="타원 763">
                  <a:extLst>
                    <a:ext uri="{FF2B5EF4-FFF2-40B4-BE49-F238E27FC236}">
                      <a16:creationId xmlns:a16="http://schemas.microsoft.com/office/drawing/2014/main" id="{3688053A-F9C8-9D4D-814C-B1CE88368DC0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5" name="타원 764">
                  <a:extLst>
                    <a:ext uri="{FF2B5EF4-FFF2-40B4-BE49-F238E27FC236}">
                      <a16:creationId xmlns:a16="http://schemas.microsoft.com/office/drawing/2014/main" id="{271933C9-2A72-A048-977C-794D3E5AA008}"/>
                    </a:ext>
                  </a:extLst>
                </p:cNvPr>
                <p:cNvSpPr/>
                <p:nvPr/>
              </p:nvSpPr>
              <p:spPr>
                <a:xfrm>
                  <a:off x="4367018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6" name="타원 765">
                  <a:extLst>
                    <a:ext uri="{FF2B5EF4-FFF2-40B4-BE49-F238E27FC236}">
                      <a16:creationId xmlns:a16="http://schemas.microsoft.com/office/drawing/2014/main" id="{1697FE62-FF79-254A-BB62-34091DF2F7DE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7" name="타원 766">
                  <a:extLst>
                    <a:ext uri="{FF2B5EF4-FFF2-40B4-BE49-F238E27FC236}">
                      <a16:creationId xmlns:a16="http://schemas.microsoft.com/office/drawing/2014/main" id="{F3AD1F1A-8CDE-7D4C-BFC7-7ED2F9AB44F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8" name="타원 767">
                  <a:extLst>
                    <a:ext uri="{FF2B5EF4-FFF2-40B4-BE49-F238E27FC236}">
                      <a16:creationId xmlns:a16="http://schemas.microsoft.com/office/drawing/2014/main" id="{C6099220-9FBE-4E4D-B5AA-7F8E9830737D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8" name="그룹 737">
                <a:extLst>
                  <a:ext uri="{FF2B5EF4-FFF2-40B4-BE49-F238E27FC236}">
                    <a16:creationId xmlns:a16="http://schemas.microsoft.com/office/drawing/2014/main" id="{4474DF43-773F-FD47-B167-B5FEE9CB825F}"/>
                  </a:ext>
                </a:extLst>
              </p:cNvPr>
              <p:cNvGrpSpPr/>
              <p:nvPr/>
            </p:nvGrpSpPr>
            <p:grpSpPr>
              <a:xfrm rot="16200000">
                <a:off x="1804162" y="4133712"/>
                <a:ext cx="906474" cy="797872"/>
                <a:chOff x="3497581" y="1710116"/>
                <a:chExt cx="1238769" cy="1090356"/>
              </a:xfrm>
            </p:grpSpPr>
            <p:sp>
              <p:nvSpPr>
                <p:cNvPr id="755" name="육각형[H] 754">
                  <a:extLst>
                    <a:ext uri="{FF2B5EF4-FFF2-40B4-BE49-F238E27FC236}">
                      <a16:creationId xmlns:a16="http://schemas.microsoft.com/office/drawing/2014/main" id="{DD6F4F1C-9C75-1A44-B037-30E60C416BA7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6" name="타원 755">
                  <a:extLst>
                    <a:ext uri="{FF2B5EF4-FFF2-40B4-BE49-F238E27FC236}">
                      <a16:creationId xmlns:a16="http://schemas.microsoft.com/office/drawing/2014/main" id="{EB3B9686-4B71-CE43-9F15-35EF7988AE2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7" name="타원 756">
                  <a:extLst>
                    <a:ext uri="{FF2B5EF4-FFF2-40B4-BE49-F238E27FC236}">
                      <a16:creationId xmlns:a16="http://schemas.microsoft.com/office/drawing/2014/main" id="{A82EE893-0835-D040-867D-7DB80622FAAB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8" name="타원 757">
                  <a:extLst>
                    <a:ext uri="{FF2B5EF4-FFF2-40B4-BE49-F238E27FC236}">
                      <a16:creationId xmlns:a16="http://schemas.microsoft.com/office/drawing/2014/main" id="{3587B79D-BB6C-F948-B059-BAF1835D80B4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9" name="타원 758">
                  <a:extLst>
                    <a:ext uri="{FF2B5EF4-FFF2-40B4-BE49-F238E27FC236}">
                      <a16:creationId xmlns:a16="http://schemas.microsoft.com/office/drawing/2014/main" id="{B89AAF09-55EC-D545-8839-310305D9D752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0" name="타원 759">
                  <a:extLst>
                    <a:ext uri="{FF2B5EF4-FFF2-40B4-BE49-F238E27FC236}">
                      <a16:creationId xmlns:a16="http://schemas.microsoft.com/office/drawing/2014/main" id="{E42ACA6A-32B2-EC49-B3A1-867D9F0327E3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61" name="타원 760">
                  <a:extLst>
                    <a:ext uri="{FF2B5EF4-FFF2-40B4-BE49-F238E27FC236}">
                      <a16:creationId xmlns:a16="http://schemas.microsoft.com/office/drawing/2014/main" id="{42EB995E-0B00-834D-B254-7F6D12AA7D02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39" name="그룹 738">
                <a:extLst>
                  <a:ext uri="{FF2B5EF4-FFF2-40B4-BE49-F238E27FC236}">
                    <a16:creationId xmlns:a16="http://schemas.microsoft.com/office/drawing/2014/main" id="{7534CB9F-292F-6D43-8338-5907E3BD5AC6}"/>
                  </a:ext>
                </a:extLst>
              </p:cNvPr>
              <p:cNvGrpSpPr/>
              <p:nvPr/>
            </p:nvGrpSpPr>
            <p:grpSpPr>
              <a:xfrm rot="16200000">
                <a:off x="2341089" y="4151243"/>
                <a:ext cx="906474" cy="797872"/>
                <a:chOff x="3497581" y="1710116"/>
                <a:chExt cx="1238769" cy="1090356"/>
              </a:xfrm>
            </p:grpSpPr>
            <p:sp>
              <p:nvSpPr>
                <p:cNvPr id="748" name="육각형[H] 747">
                  <a:extLst>
                    <a:ext uri="{FF2B5EF4-FFF2-40B4-BE49-F238E27FC236}">
                      <a16:creationId xmlns:a16="http://schemas.microsoft.com/office/drawing/2014/main" id="{3DD98C9A-4C6E-1C4D-AD98-8754AB8FF95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9" name="타원 748">
                  <a:extLst>
                    <a:ext uri="{FF2B5EF4-FFF2-40B4-BE49-F238E27FC236}">
                      <a16:creationId xmlns:a16="http://schemas.microsoft.com/office/drawing/2014/main" id="{A5CE801D-E5DC-A443-BA0B-5DCED5A528D0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0" name="타원 749">
                  <a:extLst>
                    <a:ext uri="{FF2B5EF4-FFF2-40B4-BE49-F238E27FC236}">
                      <a16:creationId xmlns:a16="http://schemas.microsoft.com/office/drawing/2014/main" id="{BB428040-D0B0-3546-AA40-F47E58273413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1" name="타원 750">
                  <a:extLst>
                    <a:ext uri="{FF2B5EF4-FFF2-40B4-BE49-F238E27FC236}">
                      <a16:creationId xmlns:a16="http://schemas.microsoft.com/office/drawing/2014/main" id="{3FDEDA1A-A033-BA4D-A9F0-3BE0EB295D80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2" name="타원 751">
                  <a:extLst>
                    <a:ext uri="{FF2B5EF4-FFF2-40B4-BE49-F238E27FC236}">
                      <a16:creationId xmlns:a16="http://schemas.microsoft.com/office/drawing/2014/main" id="{144E9A8D-B36D-8A40-9BA0-0059745FBA1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3" name="타원 752">
                  <a:extLst>
                    <a:ext uri="{FF2B5EF4-FFF2-40B4-BE49-F238E27FC236}">
                      <a16:creationId xmlns:a16="http://schemas.microsoft.com/office/drawing/2014/main" id="{72EB1DAF-F1C0-A844-BA9F-DF5BA510FB02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54" name="타원 753">
                  <a:extLst>
                    <a:ext uri="{FF2B5EF4-FFF2-40B4-BE49-F238E27FC236}">
                      <a16:creationId xmlns:a16="http://schemas.microsoft.com/office/drawing/2014/main" id="{6DFF5A87-3DF8-204E-A735-41C2A329767C}"/>
                    </a:ext>
                  </a:extLst>
                </p:cNvPr>
                <p:cNvSpPr/>
                <p:nvPr/>
              </p:nvSpPr>
              <p:spPr>
                <a:xfrm>
                  <a:off x="4158762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40" name="그룹 739">
                <a:extLst>
                  <a:ext uri="{FF2B5EF4-FFF2-40B4-BE49-F238E27FC236}">
                    <a16:creationId xmlns:a16="http://schemas.microsoft.com/office/drawing/2014/main" id="{EFC909F5-1BAE-7245-9C1D-802D3F5FCE3E}"/>
                  </a:ext>
                </a:extLst>
              </p:cNvPr>
              <p:cNvGrpSpPr/>
              <p:nvPr/>
            </p:nvGrpSpPr>
            <p:grpSpPr>
              <a:xfrm rot="16200000">
                <a:off x="2061831" y="462036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741" name="육각형[H] 740">
                  <a:extLst>
                    <a:ext uri="{FF2B5EF4-FFF2-40B4-BE49-F238E27FC236}">
                      <a16:creationId xmlns:a16="http://schemas.microsoft.com/office/drawing/2014/main" id="{80E55710-45C9-6B42-8030-CA8298C452FC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2" name="타원 741">
                  <a:extLst>
                    <a:ext uri="{FF2B5EF4-FFF2-40B4-BE49-F238E27FC236}">
                      <a16:creationId xmlns:a16="http://schemas.microsoft.com/office/drawing/2014/main" id="{ADAD19E9-2863-9B49-BC5B-2C5A4D9DEF6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3" name="타원 742">
                  <a:extLst>
                    <a:ext uri="{FF2B5EF4-FFF2-40B4-BE49-F238E27FC236}">
                      <a16:creationId xmlns:a16="http://schemas.microsoft.com/office/drawing/2014/main" id="{1B98030A-A9F5-9649-9DB2-8C83E75D7D5F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4" name="타원 743">
                  <a:extLst>
                    <a:ext uri="{FF2B5EF4-FFF2-40B4-BE49-F238E27FC236}">
                      <a16:creationId xmlns:a16="http://schemas.microsoft.com/office/drawing/2014/main" id="{00358B6A-F9B1-414D-85F6-89EDCC04462D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5" name="타원 744">
                  <a:extLst>
                    <a:ext uri="{FF2B5EF4-FFF2-40B4-BE49-F238E27FC236}">
                      <a16:creationId xmlns:a16="http://schemas.microsoft.com/office/drawing/2014/main" id="{109A467D-A097-9B4C-96E3-9BDB6E74297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6" name="타원 745">
                  <a:extLst>
                    <a:ext uri="{FF2B5EF4-FFF2-40B4-BE49-F238E27FC236}">
                      <a16:creationId xmlns:a16="http://schemas.microsoft.com/office/drawing/2014/main" id="{65355E87-B690-BC4D-88F3-9A94E7D6052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47" name="타원 746">
                  <a:extLst>
                    <a:ext uri="{FF2B5EF4-FFF2-40B4-BE49-F238E27FC236}">
                      <a16:creationId xmlns:a16="http://schemas.microsoft.com/office/drawing/2014/main" id="{000A6A60-81AD-EA4F-AA7F-B3E9B33039B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2D276B94-53B2-C348-87F6-D2F503EC30E9}"/>
                </a:ext>
              </a:extLst>
            </p:cNvPr>
            <p:cNvSpPr txBox="1"/>
            <p:nvPr/>
          </p:nvSpPr>
          <p:spPr>
            <a:xfrm>
              <a:off x="1959761" y="2213381"/>
              <a:ext cx="355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33</a:t>
              </a:r>
              <a:endParaRPr kumimoji="1" lang="ko-KR" altLang="en-US" sz="1200" dirty="0"/>
            </a:p>
          </p:txBody>
        </p:sp>
        <p:sp>
          <p:nvSpPr>
            <p:cNvPr id="662" name="TextBox 661">
              <a:extLst>
                <a:ext uri="{FF2B5EF4-FFF2-40B4-BE49-F238E27FC236}">
                  <a16:creationId xmlns:a16="http://schemas.microsoft.com/office/drawing/2014/main" id="{7C5C7CA1-97F8-E443-ADB2-70F928C66F70}"/>
                </a:ext>
              </a:extLst>
            </p:cNvPr>
            <p:cNvSpPr txBox="1"/>
            <p:nvPr/>
          </p:nvSpPr>
          <p:spPr>
            <a:xfrm>
              <a:off x="2211453" y="203517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31</a:t>
              </a:r>
              <a:endParaRPr kumimoji="1" lang="ko-KR" altLang="en-US" sz="1200" dirty="0"/>
            </a:p>
          </p:txBody>
        </p:sp>
        <p:sp>
          <p:nvSpPr>
            <p:cNvPr id="663" name="TextBox 662">
              <a:extLst>
                <a:ext uri="{FF2B5EF4-FFF2-40B4-BE49-F238E27FC236}">
                  <a16:creationId xmlns:a16="http://schemas.microsoft.com/office/drawing/2014/main" id="{DD1079FD-33A0-E24A-8718-9959CE854B75}"/>
                </a:ext>
              </a:extLst>
            </p:cNvPr>
            <p:cNvSpPr txBox="1"/>
            <p:nvPr/>
          </p:nvSpPr>
          <p:spPr>
            <a:xfrm>
              <a:off x="2460569" y="222528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25</a:t>
              </a:r>
              <a:endParaRPr kumimoji="1" lang="ko-KR" altLang="en-US" sz="1200" dirty="0"/>
            </a:p>
          </p:txBody>
        </p:sp>
        <p:sp>
          <p:nvSpPr>
            <p:cNvPr id="664" name="TextBox 663">
              <a:extLst>
                <a:ext uri="{FF2B5EF4-FFF2-40B4-BE49-F238E27FC236}">
                  <a16:creationId xmlns:a16="http://schemas.microsoft.com/office/drawing/2014/main" id="{89409F8D-BE3E-7447-ACF2-C8A57234E762}"/>
                </a:ext>
              </a:extLst>
            </p:cNvPr>
            <p:cNvSpPr txBox="1"/>
            <p:nvPr/>
          </p:nvSpPr>
          <p:spPr>
            <a:xfrm>
              <a:off x="2778666" y="271757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</a:t>
              </a:r>
              <a:endParaRPr kumimoji="1" lang="ko-KR" altLang="en-US" sz="1200" dirty="0"/>
            </a:p>
          </p:txBody>
        </p:sp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DE5B5ED9-43E5-584C-BCA5-7776D18B10DC}"/>
                </a:ext>
              </a:extLst>
            </p:cNvPr>
            <p:cNvSpPr txBox="1"/>
            <p:nvPr/>
          </p:nvSpPr>
          <p:spPr>
            <a:xfrm>
              <a:off x="2454432" y="253360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38</a:t>
              </a:r>
              <a:endParaRPr kumimoji="1" lang="ko-KR" altLang="en-US" sz="1200" dirty="0"/>
            </a:p>
          </p:txBody>
        </p:sp>
        <p:sp>
          <p:nvSpPr>
            <p:cNvPr id="666" name="TextBox 665">
              <a:extLst>
                <a:ext uri="{FF2B5EF4-FFF2-40B4-BE49-F238E27FC236}">
                  <a16:creationId xmlns:a16="http://schemas.microsoft.com/office/drawing/2014/main" id="{63C1BE58-C298-2946-BF0C-7C05D177DBD5}"/>
                </a:ext>
              </a:extLst>
            </p:cNvPr>
            <p:cNvSpPr txBox="1"/>
            <p:nvPr/>
          </p:nvSpPr>
          <p:spPr>
            <a:xfrm>
              <a:off x="221757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</a:t>
              </a:r>
              <a:endParaRPr kumimoji="1" lang="ko-KR" altLang="en-US" sz="1200" dirty="0"/>
            </a:p>
          </p:txBody>
        </p:sp>
        <p:sp>
          <p:nvSpPr>
            <p:cNvPr id="667" name="TextBox 666">
              <a:extLst>
                <a:ext uri="{FF2B5EF4-FFF2-40B4-BE49-F238E27FC236}">
                  <a16:creationId xmlns:a16="http://schemas.microsoft.com/office/drawing/2014/main" id="{C764B18F-8B95-144F-8F01-2ECCFF3F0D21}"/>
                </a:ext>
              </a:extLst>
            </p:cNvPr>
            <p:cNvSpPr txBox="1"/>
            <p:nvPr/>
          </p:nvSpPr>
          <p:spPr>
            <a:xfrm>
              <a:off x="1940577" y="25332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27</a:t>
              </a:r>
              <a:endParaRPr kumimoji="1" lang="ko-KR" altLang="en-US" sz="1200" dirty="0"/>
            </a:p>
          </p:txBody>
        </p: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07DA756B-DCB4-784E-947E-37624D6992DB}"/>
                </a:ext>
              </a:extLst>
            </p:cNvPr>
            <p:cNvSpPr txBox="1"/>
            <p:nvPr/>
          </p:nvSpPr>
          <p:spPr>
            <a:xfrm>
              <a:off x="168920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8</a:t>
              </a:r>
              <a:endParaRPr kumimoji="1" lang="ko-KR" altLang="en-US" sz="1200" dirty="0"/>
            </a:p>
          </p:txBody>
        </p:sp>
        <p:sp>
          <p:nvSpPr>
            <p:cNvPr id="669" name="TextBox 668">
              <a:extLst>
                <a:ext uri="{FF2B5EF4-FFF2-40B4-BE49-F238E27FC236}">
                  <a16:creationId xmlns:a16="http://schemas.microsoft.com/office/drawing/2014/main" id="{9EA90438-A278-7045-BD42-2916F060FA52}"/>
                </a:ext>
              </a:extLst>
            </p:cNvPr>
            <p:cNvSpPr txBox="1"/>
            <p:nvPr/>
          </p:nvSpPr>
          <p:spPr>
            <a:xfrm>
              <a:off x="1412024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10</a:t>
              </a:r>
              <a:endParaRPr kumimoji="1" lang="ko-KR" altLang="en-US" sz="1200" dirty="0"/>
            </a:p>
          </p:txBody>
        </p:sp>
        <p:sp>
          <p:nvSpPr>
            <p:cNvPr id="670" name="TextBox 669">
              <a:extLst>
                <a:ext uri="{FF2B5EF4-FFF2-40B4-BE49-F238E27FC236}">
                  <a16:creationId xmlns:a16="http://schemas.microsoft.com/office/drawing/2014/main" id="{6058A8B7-39F8-6A43-AE14-5C2A509D17C9}"/>
                </a:ext>
              </a:extLst>
            </p:cNvPr>
            <p:cNvSpPr txBox="1"/>
            <p:nvPr/>
          </p:nvSpPr>
          <p:spPr>
            <a:xfrm>
              <a:off x="1676934" y="30237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46</a:t>
              </a:r>
              <a:endParaRPr kumimoji="1" lang="ko-KR" altLang="en-US" sz="1200" dirty="0"/>
            </a:p>
          </p:txBody>
        </p:sp>
        <p:sp>
          <p:nvSpPr>
            <p:cNvPr id="671" name="TextBox 670">
              <a:extLst>
                <a:ext uri="{FF2B5EF4-FFF2-40B4-BE49-F238E27FC236}">
                  <a16:creationId xmlns:a16="http://schemas.microsoft.com/office/drawing/2014/main" id="{DE8FFABA-776B-5143-AAB9-7FE0C21DCBF2}"/>
                </a:ext>
              </a:extLst>
            </p:cNvPr>
            <p:cNvSpPr txBox="1"/>
            <p:nvPr/>
          </p:nvSpPr>
          <p:spPr>
            <a:xfrm>
              <a:off x="1940577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37</a:t>
              </a:r>
              <a:endParaRPr kumimoji="1" lang="ko-KR" altLang="en-US" sz="1200" dirty="0"/>
            </a:p>
          </p:txBody>
        </p:sp>
        <p:sp>
          <p:nvSpPr>
            <p:cNvPr id="672" name="TextBox 671">
              <a:extLst>
                <a:ext uri="{FF2B5EF4-FFF2-40B4-BE49-F238E27FC236}">
                  <a16:creationId xmlns:a16="http://schemas.microsoft.com/office/drawing/2014/main" id="{EC6EB4A2-B02A-A647-9F94-0FA26E549210}"/>
                </a:ext>
              </a:extLst>
            </p:cNvPr>
            <p:cNvSpPr txBox="1"/>
            <p:nvPr/>
          </p:nvSpPr>
          <p:spPr>
            <a:xfrm>
              <a:off x="2205487" y="303139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36</a:t>
              </a:r>
              <a:endParaRPr kumimoji="1" lang="ko-KR" altLang="en-US" sz="1200" dirty="0"/>
            </a:p>
          </p:txBody>
        </p:sp>
        <p:sp>
          <p:nvSpPr>
            <p:cNvPr id="673" name="TextBox 672">
              <a:extLst>
                <a:ext uri="{FF2B5EF4-FFF2-40B4-BE49-F238E27FC236}">
                  <a16:creationId xmlns:a16="http://schemas.microsoft.com/office/drawing/2014/main" id="{30519B90-24E9-9E41-B526-18F539EF7992}"/>
                </a:ext>
              </a:extLst>
            </p:cNvPr>
            <p:cNvSpPr txBox="1"/>
            <p:nvPr/>
          </p:nvSpPr>
          <p:spPr>
            <a:xfrm>
              <a:off x="2470397" y="320627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41</a:t>
              </a:r>
              <a:endParaRPr kumimoji="1" lang="ko-KR" altLang="en-US" sz="1200" dirty="0"/>
            </a:p>
          </p:txBody>
        </p:sp>
        <p:sp>
          <p:nvSpPr>
            <p:cNvPr id="674" name="TextBox 673">
              <a:extLst>
                <a:ext uri="{FF2B5EF4-FFF2-40B4-BE49-F238E27FC236}">
                  <a16:creationId xmlns:a16="http://schemas.microsoft.com/office/drawing/2014/main" id="{59380D6D-02E8-8C4D-99FD-9B2FFAFE3665}"/>
                </a:ext>
              </a:extLst>
            </p:cNvPr>
            <p:cNvSpPr txBox="1"/>
            <p:nvPr/>
          </p:nvSpPr>
          <p:spPr>
            <a:xfrm>
              <a:off x="2717929" y="303982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35</a:t>
              </a:r>
              <a:endParaRPr kumimoji="1" lang="ko-KR" altLang="en-US" sz="1200" dirty="0"/>
            </a:p>
          </p:txBody>
        </p:sp>
        <p:sp>
          <p:nvSpPr>
            <p:cNvPr id="675" name="TextBox 674">
              <a:extLst>
                <a:ext uri="{FF2B5EF4-FFF2-40B4-BE49-F238E27FC236}">
                  <a16:creationId xmlns:a16="http://schemas.microsoft.com/office/drawing/2014/main" id="{56F7B994-C7CA-A642-8E8D-6791EE65D802}"/>
                </a:ext>
              </a:extLst>
            </p:cNvPr>
            <p:cNvSpPr txBox="1"/>
            <p:nvPr/>
          </p:nvSpPr>
          <p:spPr>
            <a:xfrm>
              <a:off x="2998950" y="32026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16</a:t>
              </a:r>
              <a:endParaRPr kumimoji="1" lang="ko-KR" altLang="en-US" sz="1200" dirty="0"/>
            </a:p>
          </p:txBody>
        </p:sp>
        <p:sp>
          <p:nvSpPr>
            <p:cNvPr id="676" name="TextBox 675">
              <a:extLst>
                <a:ext uri="{FF2B5EF4-FFF2-40B4-BE49-F238E27FC236}">
                  <a16:creationId xmlns:a16="http://schemas.microsoft.com/office/drawing/2014/main" id="{04354640-00D5-474F-ABAD-F4C8C6D4C812}"/>
                </a:ext>
              </a:extLst>
            </p:cNvPr>
            <p:cNvSpPr txBox="1"/>
            <p:nvPr/>
          </p:nvSpPr>
          <p:spPr>
            <a:xfrm>
              <a:off x="3310909" y="37062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</a:t>
              </a:r>
              <a:endParaRPr kumimoji="1" lang="ko-KR" altLang="en-US" sz="1200" dirty="0"/>
            </a:p>
          </p:txBody>
        </p:sp>
        <p:sp>
          <p:nvSpPr>
            <p:cNvPr id="677" name="TextBox 676">
              <a:extLst>
                <a:ext uri="{FF2B5EF4-FFF2-40B4-BE49-F238E27FC236}">
                  <a16:creationId xmlns:a16="http://schemas.microsoft.com/office/drawing/2014/main" id="{7EC6AFE5-CFA1-BC4F-8002-EE3C5AA97D88}"/>
                </a:ext>
              </a:extLst>
            </p:cNvPr>
            <p:cNvSpPr txBox="1"/>
            <p:nvPr/>
          </p:nvSpPr>
          <p:spPr>
            <a:xfrm>
              <a:off x="2998950" y="352494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14</a:t>
              </a:r>
              <a:endParaRPr kumimoji="1" lang="ko-KR" altLang="en-US" sz="1200" dirty="0"/>
            </a:p>
          </p:txBody>
        </p:sp>
        <p:sp>
          <p:nvSpPr>
            <p:cNvPr id="678" name="TextBox 677">
              <a:extLst>
                <a:ext uri="{FF2B5EF4-FFF2-40B4-BE49-F238E27FC236}">
                  <a16:creationId xmlns:a16="http://schemas.microsoft.com/office/drawing/2014/main" id="{B813D1A9-BD03-3043-9929-81C0B772DE14}"/>
                </a:ext>
              </a:extLst>
            </p:cNvPr>
            <p:cNvSpPr txBox="1"/>
            <p:nvPr/>
          </p:nvSpPr>
          <p:spPr>
            <a:xfrm>
              <a:off x="2753462" y="368926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44</a:t>
              </a:r>
              <a:endParaRPr kumimoji="1" lang="ko-KR" altLang="en-US" sz="1200" dirty="0"/>
            </a:p>
          </p:txBody>
        </p:sp>
        <p:sp>
          <p:nvSpPr>
            <p:cNvPr id="679" name="TextBox 678">
              <a:extLst>
                <a:ext uri="{FF2B5EF4-FFF2-40B4-BE49-F238E27FC236}">
                  <a16:creationId xmlns:a16="http://schemas.microsoft.com/office/drawing/2014/main" id="{DEDA3D8D-AB22-4945-9BC0-944518CB933B}"/>
                </a:ext>
              </a:extLst>
            </p:cNvPr>
            <p:cNvSpPr txBox="1"/>
            <p:nvPr/>
          </p:nvSpPr>
          <p:spPr>
            <a:xfrm>
              <a:off x="2470397" y="351965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7</a:t>
              </a:r>
              <a:endParaRPr kumimoji="1" lang="ko-KR" altLang="en-US" sz="1200" dirty="0"/>
            </a:p>
          </p:txBody>
        </p:sp>
        <p:sp>
          <p:nvSpPr>
            <p:cNvPr id="680" name="TextBox 679">
              <a:extLst>
                <a:ext uri="{FF2B5EF4-FFF2-40B4-BE49-F238E27FC236}">
                  <a16:creationId xmlns:a16="http://schemas.microsoft.com/office/drawing/2014/main" id="{2E18FA02-3103-EF4C-9E84-690C465FE0F7}"/>
                </a:ext>
              </a:extLst>
            </p:cNvPr>
            <p:cNvSpPr txBox="1"/>
            <p:nvPr/>
          </p:nvSpPr>
          <p:spPr>
            <a:xfrm>
              <a:off x="2211453" y="36842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19</a:t>
              </a:r>
              <a:endParaRPr kumimoji="1" lang="ko-KR" altLang="en-US" sz="1200" dirty="0"/>
            </a:p>
          </p:txBody>
        </p:sp>
        <p:sp>
          <p:nvSpPr>
            <p:cNvPr id="681" name="TextBox 680">
              <a:extLst>
                <a:ext uri="{FF2B5EF4-FFF2-40B4-BE49-F238E27FC236}">
                  <a16:creationId xmlns:a16="http://schemas.microsoft.com/office/drawing/2014/main" id="{110ABEDC-DE42-4B4D-8AF2-C05935026956}"/>
                </a:ext>
              </a:extLst>
            </p:cNvPr>
            <p:cNvSpPr txBox="1"/>
            <p:nvPr/>
          </p:nvSpPr>
          <p:spPr>
            <a:xfrm>
              <a:off x="1947487" y="352193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17</a:t>
              </a:r>
              <a:endParaRPr kumimoji="1" lang="ko-KR" altLang="en-US" sz="1200" dirty="0"/>
            </a:p>
          </p:txBody>
        </p: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8F161CDA-7AD0-5840-B7E6-9C51C4936496}"/>
                </a:ext>
              </a:extLst>
            </p:cNvPr>
            <p:cNvSpPr txBox="1"/>
            <p:nvPr/>
          </p:nvSpPr>
          <p:spPr>
            <a:xfrm>
              <a:off x="1688277" y="36831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32</a:t>
              </a:r>
              <a:endParaRPr kumimoji="1" lang="ko-KR" altLang="en-US" sz="1200" dirty="0"/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12B8A6C7-42A4-A74A-96C7-372E5D04402D}"/>
                </a:ext>
              </a:extLst>
            </p:cNvPr>
            <p:cNvSpPr txBox="1"/>
            <p:nvPr/>
          </p:nvSpPr>
          <p:spPr>
            <a:xfrm>
              <a:off x="1417945" y="350733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</a:t>
              </a:r>
              <a:endParaRPr kumimoji="1" lang="ko-KR" altLang="en-US" sz="1200" dirty="0"/>
            </a:p>
          </p:txBody>
        </p: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ECDB9346-1329-1746-803B-605C000062C9}"/>
                </a:ext>
              </a:extLst>
            </p:cNvPr>
            <p:cNvSpPr txBox="1"/>
            <p:nvPr/>
          </p:nvSpPr>
          <p:spPr>
            <a:xfrm>
              <a:off x="1153270" y="3684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22</a:t>
              </a:r>
              <a:endParaRPr kumimoji="1" lang="ko-KR" altLang="en-US" sz="1200" dirty="0"/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FF1C7FBD-EDED-324F-AB6D-011380A55478}"/>
                </a:ext>
              </a:extLst>
            </p:cNvPr>
            <p:cNvSpPr txBox="1"/>
            <p:nvPr/>
          </p:nvSpPr>
          <p:spPr>
            <a:xfrm>
              <a:off x="1159407" y="399089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26</a:t>
              </a:r>
              <a:endParaRPr kumimoji="1" lang="ko-KR" altLang="en-US" sz="1200" dirty="0"/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733A7667-D172-A049-A27B-6D9894D5E9B0}"/>
                </a:ext>
              </a:extLst>
            </p:cNvPr>
            <p:cNvSpPr txBox="1"/>
            <p:nvPr/>
          </p:nvSpPr>
          <p:spPr>
            <a:xfrm>
              <a:off x="1410558" y="41482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23</a:t>
              </a:r>
              <a:endParaRPr kumimoji="1" lang="ko-KR" altLang="en-US" sz="1200" dirty="0"/>
            </a:p>
          </p:txBody>
        </p:sp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F9406C9F-5F66-6946-B010-3585F0BBA28D}"/>
                </a:ext>
              </a:extLst>
            </p:cNvPr>
            <p:cNvSpPr txBox="1"/>
            <p:nvPr/>
          </p:nvSpPr>
          <p:spPr>
            <a:xfrm>
              <a:off x="1676934" y="399215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39</a:t>
              </a:r>
              <a:endParaRPr kumimoji="1" lang="ko-KR" altLang="en-US" sz="1200" dirty="0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D873315-EBBE-7742-9DCD-73C8F4A7324D}"/>
                </a:ext>
              </a:extLst>
            </p:cNvPr>
            <p:cNvSpPr txBox="1"/>
            <p:nvPr/>
          </p:nvSpPr>
          <p:spPr>
            <a:xfrm>
              <a:off x="1953173" y="416794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20</a:t>
              </a:r>
              <a:endParaRPr kumimoji="1" lang="ko-KR" altLang="en-US" sz="1200" dirty="0"/>
            </a:p>
          </p:txBody>
        </p:sp>
        <p:sp>
          <p:nvSpPr>
            <p:cNvPr id="689" name="TextBox 688">
              <a:extLst>
                <a:ext uri="{FF2B5EF4-FFF2-40B4-BE49-F238E27FC236}">
                  <a16:creationId xmlns:a16="http://schemas.microsoft.com/office/drawing/2014/main" id="{82789B01-ACF4-4D45-AB11-172B0D0C788D}"/>
                </a:ext>
              </a:extLst>
            </p:cNvPr>
            <p:cNvSpPr txBox="1"/>
            <p:nvPr/>
          </p:nvSpPr>
          <p:spPr>
            <a:xfrm>
              <a:off x="2212430" y="399855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30</a:t>
              </a:r>
              <a:endParaRPr kumimoji="1" lang="ko-KR" altLang="en-US" sz="1200" dirty="0"/>
            </a:p>
          </p:txBody>
        </p:sp>
        <p:sp>
          <p:nvSpPr>
            <p:cNvPr id="690" name="TextBox 689">
              <a:extLst>
                <a:ext uri="{FF2B5EF4-FFF2-40B4-BE49-F238E27FC236}">
                  <a16:creationId xmlns:a16="http://schemas.microsoft.com/office/drawing/2014/main" id="{4F0BA239-D65A-AD4C-ABCC-8F31680EC421}"/>
                </a:ext>
              </a:extLst>
            </p:cNvPr>
            <p:cNvSpPr txBox="1"/>
            <p:nvPr/>
          </p:nvSpPr>
          <p:spPr>
            <a:xfrm>
              <a:off x="2488669" y="416465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28</a:t>
              </a:r>
              <a:endParaRPr kumimoji="1" lang="ko-KR" altLang="en-US" sz="1200" dirty="0"/>
            </a:p>
          </p:txBody>
        </p: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F270CFA8-8CF7-674D-8814-C5DDA5733F09}"/>
                </a:ext>
              </a:extLst>
            </p:cNvPr>
            <p:cNvSpPr txBox="1"/>
            <p:nvPr/>
          </p:nvSpPr>
          <p:spPr>
            <a:xfrm>
              <a:off x="2737171" y="40097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29</a:t>
              </a:r>
              <a:endParaRPr kumimoji="1" lang="ko-KR" altLang="en-US" sz="1200" dirty="0"/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4B74AEF0-BE3E-5A45-9716-E084BB2DD800}"/>
                </a:ext>
              </a:extLst>
            </p:cNvPr>
            <p:cNvSpPr txBox="1"/>
            <p:nvPr/>
          </p:nvSpPr>
          <p:spPr>
            <a:xfrm>
              <a:off x="3009869" y="418141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45</a:t>
              </a:r>
              <a:endParaRPr kumimoji="1" lang="ko-KR" altLang="en-US" sz="1200" dirty="0"/>
            </a:p>
          </p:txBody>
        </p:sp>
        <p:sp>
          <p:nvSpPr>
            <p:cNvPr id="693" name="TextBox 692">
              <a:extLst>
                <a:ext uri="{FF2B5EF4-FFF2-40B4-BE49-F238E27FC236}">
                  <a16:creationId xmlns:a16="http://schemas.microsoft.com/office/drawing/2014/main" id="{95B1F099-E8D1-6441-81D4-499A13F63495}"/>
                </a:ext>
              </a:extLst>
            </p:cNvPr>
            <p:cNvSpPr txBox="1"/>
            <p:nvPr/>
          </p:nvSpPr>
          <p:spPr>
            <a:xfrm>
              <a:off x="3245126" y="40272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24</a:t>
              </a:r>
              <a:endParaRPr kumimoji="1" lang="ko-KR" altLang="en-US" sz="1200" dirty="0"/>
            </a:p>
          </p:txBody>
        </p:sp>
        <p:sp>
          <p:nvSpPr>
            <p:cNvPr id="694" name="TextBox 693">
              <a:extLst>
                <a:ext uri="{FF2B5EF4-FFF2-40B4-BE49-F238E27FC236}">
                  <a16:creationId xmlns:a16="http://schemas.microsoft.com/office/drawing/2014/main" id="{070E7F53-50F8-2745-B30D-39B6AF7D5386}"/>
                </a:ext>
              </a:extLst>
            </p:cNvPr>
            <p:cNvSpPr txBox="1"/>
            <p:nvPr/>
          </p:nvSpPr>
          <p:spPr>
            <a:xfrm>
              <a:off x="1417027" y="44751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11</a:t>
              </a:r>
              <a:endParaRPr kumimoji="1" lang="ko-KR" altLang="en-US" sz="1200" dirty="0"/>
            </a:p>
          </p:txBody>
        </p:sp>
        <p:sp>
          <p:nvSpPr>
            <p:cNvPr id="695" name="TextBox 694">
              <a:extLst>
                <a:ext uri="{FF2B5EF4-FFF2-40B4-BE49-F238E27FC236}">
                  <a16:creationId xmlns:a16="http://schemas.microsoft.com/office/drawing/2014/main" id="{01864017-0ACB-A641-9625-C84FEA88838F}"/>
                </a:ext>
              </a:extLst>
            </p:cNvPr>
            <p:cNvSpPr txBox="1"/>
            <p:nvPr/>
          </p:nvSpPr>
          <p:spPr>
            <a:xfrm>
              <a:off x="1713127" y="464244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</a:t>
              </a:r>
              <a:endParaRPr kumimoji="1" lang="ko-KR" altLang="en-US" sz="1200" dirty="0"/>
            </a:p>
          </p:txBody>
        </p:sp>
        <p:sp>
          <p:nvSpPr>
            <p:cNvPr id="696" name="TextBox 695">
              <a:extLst>
                <a:ext uri="{FF2B5EF4-FFF2-40B4-BE49-F238E27FC236}">
                  <a16:creationId xmlns:a16="http://schemas.microsoft.com/office/drawing/2014/main" id="{C502F21A-955E-8548-A125-B2617CDC5F29}"/>
                </a:ext>
              </a:extLst>
            </p:cNvPr>
            <p:cNvSpPr txBox="1"/>
            <p:nvPr/>
          </p:nvSpPr>
          <p:spPr>
            <a:xfrm>
              <a:off x="1947593" y="448619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43</a:t>
              </a:r>
              <a:endParaRPr kumimoji="1" lang="ko-KR" altLang="en-US" sz="1200" dirty="0"/>
            </a:p>
          </p:txBody>
        </p:sp>
        <p:sp>
          <p:nvSpPr>
            <p:cNvPr id="697" name="TextBox 696">
              <a:extLst>
                <a:ext uri="{FF2B5EF4-FFF2-40B4-BE49-F238E27FC236}">
                  <a16:creationId xmlns:a16="http://schemas.microsoft.com/office/drawing/2014/main" id="{FDDD0094-3D3F-3A4C-918D-9CB98508EA5C}"/>
                </a:ext>
              </a:extLst>
            </p:cNvPr>
            <p:cNvSpPr txBox="1"/>
            <p:nvPr/>
          </p:nvSpPr>
          <p:spPr>
            <a:xfrm>
              <a:off x="2219987" y="46494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34</a:t>
              </a:r>
              <a:endParaRPr kumimoji="1" lang="ko-KR" altLang="en-US" sz="1200" dirty="0"/>
            </a:p>
          </p:txBody>
        </p:sp>
        <p:sp>
          <p:nvSpPr>
            <p:cNvPr id="698" name="TextBox 697">
              <a:extLst>
                <a:ext uri="{FF2B5EF4-FFF2-40B4-BE49-F238E27FC236}">
                  <a16:creationId xmlns:a16="http://schemas.microsoft.com/office/drawing/2014/main" id="{FBB4A705-E440-F545-B92F-9319DA4E4CC0}"/>
                </a:ext>
              </a:extLst>
            </p:cNvPr>
            <p:cNvSpPr txBox="1"/>
            <p:nvPr/>
          </p:nvSpPr>
          <p:spPr>
            <a:xfrm>
              <a:off x="2495004" y="44955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</a:t>
              </a:r>
              <a:endParaRPr kumimoji="1" lang="ko-KR" altLang="en-US" sz="1200" dirty="0"/>
            </a:p>
          </p:txBody>
        </p:sp>
        <p:sp>
          <p:nvSpPr>
            <p:cNvPr id="699" name="TextBox 698">
              <a:extLst>
                <a:ext uri="{FF2B5EF4-FFF2-40B4-BE49-F238E27FC236}">
                  <a16:creationId xmlns:a16="http://schemas.microsoft.com/office/drawing/2014/main" id="{F35A58D0-18B4-554E-B436-C2F7401B3D06}"/>
                </a:ext>
              </a:extLst>
            </p:cNvPr>
            <p:cNvSpPr txBox="1"/>
            <p:nvPr/>
          </p:nvSpPr>
          <p:spPr>
            <a:xfrm>
              <a:off x="2770740" y="465462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13</a:t>
              </a:r>
              <a:endParaRPr kumimoji="1" lang="ko-KR" altLang="en-US" sz="1200" dirty="0"/>
            </a:p>
          </p:txBody>
        </p:sp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664A03F8-B933-774C-99B2-7D80DF4F35E0}"/>
                </a:ext>
              </a:extLst>
            </p:cNvPr>
            <p:cNvSpPr txBox="1"/>
            <p:nvPr/>
          </p:nvSpPr>
          <p:spPr>
            <a:xfrm>
              <a:off x="3005316" y="449787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40</a:t>
              </a:r>
              <a:endParaRPr kumimoji="1" lang="ko-KR" altLang="en-US" sz="1200" dirty="0"/>
            </a:p>
          </p:txBody>
        </p:sp>
        <p:sp>
          <p:nvSpPr>
            <p:cNvPr id="701" name="TextBox 700">
              <a:extLst>
                <a:ext uri="{FF2B5EF4-FFF2-40B4-BE49-F238E27FC236}">
                  <a16:creationId xmlns:a16="http://schemas.microsoft.com/office/drawing/2014/main" id="{B8C0C555-05C9-2C4D-8CE2-326B1377C6A8}"/>
                </a:ext>
              </a:extLst>
            </p:cNvPr>
            <p:cNvSpPr txBox="1"/>
            <p:nvPr/>
          </p:nvSpPr>
          <p:spPr>
            <a:xfrm>
              <a:off x="2770740" y="499047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18</a:t>
              </a:r>
              <a:endParaRPr kumimoji="1" lang="ko-KR" altLang="en-US" sz="1200" dirty="0"/>
            </a:p>
          </p:txBody>
        </p:sp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D6B6326D-1ABA-EE43-8FAC-F44FA9636E92}"/>
                </a:ext>
              </a:extLst>
            </p:cNvPr>
            <p:cNvSpPr txBox="1"/>
            <p:nvPr/>
          </p:nvSpPr>
          <p:spPr>
            <a:xfrm>
              <a:off x="2488669" y="5139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48</a:t>
              </a:r>
              <a:endParaRPr kumimoji="1" lang="ko-KR" altLang="en-US" sz="1200" dirty="0"/>
            </a:p>
          </p:txBody>
        </p: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7FE98187-235D-B34D-B0DD-DA4B80135479}"/>
                </a:ext>
              </a:extLst>
            </p:cNvPr>
            <p:cNvSpPr txBox="1"/>
            <p:nvPr/>
          </p:nvSpPr>
          <p:spPr>
            <a:xfrm>
              <a:off x="2226895" y="496158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42</a:t>
              </a:r>
              <a:endParaRPr kumimoji="1" lang="ko-KR" altLang="en-US" sz="1200" dirty="0"/>
            </a:p>
          </p:txBody>
        </p: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58382720-543E-F54B-ADC5-12CBAE5E1AD8}"/>
                </a:ext>
              </a:extLst>
            </p:cNvPr>
            <p:cNvSpPr txBox="1"/>
            <p:nvPr/>
          </p:nvSpPr>
          <p:spPr>
            <a:xfrm>
              <a:off x="2003043" y="512283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</a:t>
              </a:r>
              <a:endParaRPr kumimoji="1" lang="ko-KR" altLang="en-US" sz="1200" dirty="0"/>
            </a:p>
          </p:txBody>
        </p:sp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F9D66559-E95F-3B43-ADEE-EE1191539738}"/>
                </a:ext>
              </a:extLst>
            </p:cNvPr>
            <p:cNvSpPr txBox="1"/>
            <p:nvPr/>
          </p:nvSpPr>
          <p:spPr>
            <a:xfrm>
              <a:off x="1695220" y="495673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12</a:t>
              </a:r>
              <a:endParaRPr kumimoji="1" lang="ko-KR" altLang="en-US" sz="1200" dirty="0"/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B5437DDE-F73D-E443-B5B1-759F3289E575}"/>
                </a:ext>
              </a:extLst>
            </p:cNvPr>
            <p:cNvSpPr txBox="1"/>
            <p:nvPr/>
          </p:nvSpPr>
          <p:spPr>
            <a:xfrm>
              <a:off x="2000613" y="544296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47</a:t>
              </a:r>
              <a:endParaRPr kumimoji="1" lang="ko-KR" altLang="en-US" sz="1200" dirty="0"/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6F9666C2-BA13-F843-96DB-15BF616C4810}"/>
                </a:ext>
              </a:extLst>
            </p:cNvPr>
            <p:cNvSpPr txBox="1"/>
            <p:nvPr/>
          </p:nvSpPr>
          <p:spPr>
            <a:xfrm>
              <a:off x="2265407" y="560848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9</a:t>
              </a:r>
              <a:endParaRPr kumimoji="1" lang="ko-KR" altLang="en-US" sz="1200" dirty="0"/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41F0A30A-C4ED-8D4D-BA55-32CE0CFCD29F}"/>
                </a:ext>
              </a:extLst>
            </p:cNvPr>
            <p:cNvSpPr txBox="1"/>
            <p:nvPr/>
          </p:nvSpPr>
          <p:spPr>
            <a:xfrm>
              <a:off x="2488669" y="545796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</a:t>
              </a:r>
              <a:endParaRPr kumimoji="1" lang="ko-KR" altLang="en-US" sz="1200" dirty="0"/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E6343286-17D0-CB47-B50A-AE1250CF190B}"/>
                </a:ext>
              </a:extLst>
            </p:cNvPr>
            <p:cNvSpPr txBox="1"/>
            <p:nvPr/>
          </p:nvSpPr>
          <p:spPr>
            <a:xfrm>
              <a:off x="2166945" y="236098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1A29CF75-5A76-144C-9EDD-273977B73E59}"/>
                </a:ext>
              </a:extLst>
            </p:cNvPr>
            <p:cNvSpPr txBox="1"/>
            <p:nvPr/>
          </p:nvSpPr>
          <p:spPr>
            <a:xfrm>
              <a:off x="1884549" y="283913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15F047B2-5453-D74B-80D2-F29B7C5560B1}"/>
                </a:ext>
              </a:extLst>
            </p:cNvPr>
            <p:cNvSpPr txBox="1"/>
            <p:nvPr/>
          </p:nvSpPr>
          <p:spPr>
            <a:xfrm>
              <a:off x="2425625" y="284553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2" name="TextBox 711">
              <a:extLst>
                <a:ext uri="{FF2B5EF4-FFF2-40B4-BE49-F238E27FC236}">
                  <a16:creationId xmlns:a16="http://schemas.microsoft.com/office/drawing/2014/main" id="{75BEEBAA-EE80-3D40-A17E-5FA1ECE11E95}"/>
                </a:ext>
              </a:extLst>
            </p:cNvPr>
            <p:cNvSpPr txBox="1"/>
            <p:nvPr/>
          </p:nvSpPr>
          <p:spPr>
            <a:xfrm>
              <a:off x="1626779" y="33349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3BF24F0B-62B3-C44B-811E-F3E4C6CE9087}"/>
                </a:ext>
              </a:extLst>
            </p:cNvPr>
            <p:cNvSpPr txBox="1"/>
            <p:nvPr/>
          </p:nvSpPr>
          <p:spPr>
            <a:xfrm>
              <a:off x="2152915" y="334634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6DBE5518-2F07-514D-902D-E4257F047C41}"/>
                </a:ext>
              </a:extLst>
            </p:cNvPr>
            <p:cNvSpPr txBox="1"/>
            <p:nvPr/>
          </p:nvSpPr>
          <p:spPr>
            <a:xfrm>
              <a:off x="2685521" y="334026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00F4282B-07B6-E649-A860-B2B84E3CADDF}"/>
                </a:ext>
              </a:extLst>
            </p:cNvPr>
            <p:cNvSpPr txBox="1"/>
            <p:nvPr/>
          </p:nvSpPr>
          <p:spPr>
            <a:xfrm>
              <a:off x="1362168" y="382082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F81D2883-28C3-6244-88E5-C04CAFB5C643}"/>
                </a:ext>
              </a:extLst>
            </p:cNvPr>
            <p:cNvSpPr txBox="1"/>
            <p:nvPr/>
          </p:nvSpPr>
          <p:spPr>
            <a:xfrm>
              <a:off x="1889647" y="38316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7" name="TextBox 716">
              <a:extLst>
                <a:ext uri="{FF2B5EF4-FFF2-40B4-BE49-F238E27FC236}">
                  <a16:creationId xmlns:a16="http://schemas.microsoft.com/office/drawing/2014/main" id="{AF8D04FE-EA2C-9344-93B4-7283ADE0BFB9}"/>
                </a:ext>
              </a:extLst>
            </p:cNvPr>
            <p:cNvSpPr txBox="1"/>
            <p:nvPr/>
          </p:nvSpPr>
          <p:spPr>
            <a:xfrm>
              <a:off x="2422731" y="3843162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6AFC6E1E-4CD9-7343-AEF5-3585A003C8F2}"/>
                </a:ext>
              </a:extLst>
            </p:cNvPr>
            <p:cNvSpPr txBox="1"/>
            <p:nvPr/>
          </p:nvSpPr>
          <p:spPr>
            <a:xfrm>
              <a:off x="2945417" y="384966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19" name="TextBox 718">
              <a:extLst>
                <a:ext uri="{FF2B5EF4-FFF2-40B4-BE49-F238E27FC236}">
                  <a16:creationId xmlns:a16="http://schemas.microsoft.com/office/drawing/2014/main" id="{59A0FAF6-73BF-D34E-8C3B-AD8EC42A6237}"/>
                </a:ext>
              </a:extLst>
            </p:cNvPr>
            <p:cNvSpPr txBox="1"/>
            <p:nvPr/>
          </p:nvSpPr>
          <p:spPr>
            <a:xfrm>
              <a:off x="1635163" y="4302884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20" name="TextBox 719">
              <a:extLst>
                <a:ext uri="{FF2B5EF4-FFF2-40B4-BE49-F238E27FC236}">
                  <a16:creationId xmlns:a16="http://schemas.microsoft.com/office/drawing/2014/main" id="{22E48AD3-9C0C-0141-AC12-DA0F5FAE550B}"/>
                </a:ext>
              </a:extLst>
            </p:cNvPr>
            <p:cNvSpPr txBox="1"/>
            <p:nvPr/>
          </p:nvSpPr>
          <p:spPr>
            <a:xfrm>
              <a:off x="2148682" y="431321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26F1ACB6-395C-474B-917E-030B6411B868}"/>
                </a:ext>
              </a:extLst>
            </p:cNvPr>
            <p:cNvSpPr txBox="1"/>
            <p:nvPr/>
          </p:nvSpPr>
          <p:spPr>
            <a:xfrm>
              <a:off x="2702875" y="432687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9ED41BF5-2D71-A641-8765-DB82AC1BDB03}"/>
                </a:ext>
              </a:extLst>
            </p:cNvPr>
            <p:cNvSpPr txBox="1"/>
            <p:nvPr/>
          </p:nvSpPr>
          <p:spPr>
            <a:xfrm>
              <a:off x="1884963" y="478028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AC5465ED-77B2-3044-9AD6-6B183F66F32A}"/>
                </a:ext>
              </a:extLst>
            </p:cNvPr>
            <p:cNvSpPr txBox="1"/>
            <p:nvPr/>
          </p:nvSpPr>
          <p:spPr>
            <a:xfrm>
              <a:off x="2420181" y="480944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3D60975C-4B10-1F4A-BD0E-960E029E432F}"/>
                </a:ext>
              </a:extLst>
            </p:cNvPr>
            <p:cNvSpPr txBox="1"/>
            <p:nvPr/>
          </p:nvSpPr>
          <p:spPr>
            <a:xfrm>
              <a:off x="2161333" y="528596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157</a:t>
              </a:r>
              <a:endParaRPr kumimoji="1" lang="ko-KR" altLang="en-US" sz="1200" dirty="0"/>
            </a:p>
          </p:txBody>
        </p:sp>
      </p:grpSp>
      <p:grpSp>
        <p:nvGrpSpPr>
          <p:cNvPr id="853" name="그룹 852">
            <a:extLst>
              <a:ext uri="{FF2B5EF4-FFF2-40B4-BE49-F238E27FC236}">
                <a16:creationId xmlns:a16="http://schemas.microsoft.com/office/drawing/2014/main" id="{B14A402B-0626-1F41-93E8-518210DA7B83}"/>
              </a:ext>
            </a:extLst>
          </p:cNvPr>
          <p:cNvGrpSpPr/>
          <p:nvPr/>
        </p:nvGrpSpPr>
        <p:grpSpPr>
          <a:xfrm>
            <a:off x="4868224" y="1824822"/>
            <a:ext cx="2494814" cy="3841478"/>
            <a:chOff x="1153270" y="2044001"/>
            <a:chExt cx="2494814" cy="3841478"/>
          </a:xfrm>
        </p:grpSpPr>
        <p:grpSp>
          <p:nvGrpSpPr>
            <p:cNvPr id="854" name="그룹 853">
              <a:extLst>
                <a:ext uri="{FF2B5EF4-FFF2-40B4-BE49-F238E27FC236}">
                  <a16:creationId xmlns:a16="http://schemas.microsoft.com/office/drawing/2014/main" id="{6E5AA34F-8676-1946-A328-99685FA7BE28}"/>
                </a:ext>
              </a:extLst>
            </p:cNvPr>
            <p:cNvGrpSpPr/>
            <p:nvPr/>
          </p:nvGrpSpPr>
          <p:grpSpPr>
            <a:xfrm>
              <a:off x="1200015" y="2044001"/>
              <a:ext cx="2371009" cy="3833983"/>
              <a:chOff x="1322229" y="1644692"/>
              <a:chExt cx="2371009" cy="3833983"/>
            </a:xfrm>
          </p:grpSpPr>
          <p:grpSp>
            <p:nvGrpSpPr>
              <p:cNvPr id="919" name="그룹 918">
                <a:extLst>
                  <a:ext uri="{FF2B5EF4-FFF2-40B4-BE49-F238E27FC236}">
                    <a16:creationId xmlns:a16="http://schemas.microsoft.com/office/drawing/2014/main" id="{6F029BA0-A47F-5447-8DA2-D22B924DBFFD}"/>
                  </a:ext>
                </a:extLst>
              </p:cNvPr>
              <p:cNvGrpSpPr/>
              <p:nvPr/>
            </p:nvGrpSpPr>
            <p:grpSpPr>
              <a:xfrm rot="16200000">
                <a:off x="2046085" y="170513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040" name="육각형[H] 1039">
                  <a:extLst>
                    <a:ext uri="{FF2B5EF4-FFF2-40B4-BE49-F238E27FC236}">
                      <a16:creationId xmlns:a16="http://schemas.microsoft.com/office/drawing/2014/main" id="{A5507753-C4AE-7342-8F04-D51C20C11C08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41" name="타원 1040">
                  <a:extLst>
                    <a:ext uri="{FF2B5EF4-FFF2-40B4-BE49-F238E27FC236}">
                      <a16:creationId xmlns:a16="http://schemas.microsoft.com/office/drawing/2014/main" id="{B53E1B0B-D5B2-F142-8F78-578D9BB58E7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42" name="타원 1041">
                  <a:extLst>
                    <a:ext uri="{FF2B5EF4-FFF2-40B4-BE49-F238E27FC236}">
                      <a16:creationId xmlns:a16="http://schemas.microsoft.com/office/drawing/2014/main" id="{F2A7C0EE-78D8-6945-B70B-5D6F964A983B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043" name="타원 1042">
                  <a:extLst>
                    <a:ext uri="{FF2B5EF4-FFF2-40B4-BE49-F238E27FC236}">
                      <a16:creationId xmlns:a16="http://schemas.microsoft.com/office/drawing/2014/main" id="{5DF595BA-74BD-1E4D-8293-BE5047B8B7C9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4" name="타원 1043">
                  <a:extLst>
                    <a:ext uri="{FF2B5EF4-FFF2-40B4-BE49-F238E27FC236}">
                      <a16:creationId xmlns:a16="http://schemas.microsoft.com/office/drawing/2014/main" id="{53D9CF46-9FEC-1B4D-A86B-506B26FA914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45" name="타원 1044">
                  <a:extLst>
                    <a:ext uri="{FF2B5EF4-FFF2-40B4-BE49-F238E27FC236}">
                      <a16:creationId xmlns:a16="http://schemas.microsoft.com/office/drawing/2014/main" id="{7B981B7F-744D-004D-AF3B-D5E426699CCC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46" name="타원 1045">
                  <a:extLst>
                    <a:ext uri="{FF2B5EF4-FFF2-40B4-BE49-F238E27FC236}">
                      <a16:creationId xmlns:a16="http://schemas.microsoft.com/office/drawing/2014/main" id="{908986C9-4315-B04F-90E1-3ACA0BF8D81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0" name="그룹 919">
                <a:extLst>
                  <a:ext uri="{FF2B5EF4-FFF2-40B4-BE49-F238E27FC236}">
                    <a16:creationId xmlns:a16="http://schemas.microsoft.com/office/drawing/2014/main" id="{D512FEBF-9E3B-8D4B-8004-5F28C1B05345}"/>
                  </a:ext>
                </a:extLst>
              </p:cNvPr>
              <p:cNvGrpSpPr/>
              <p:nvPr/>
            </p:nvGrpSpPr>
            <p:grpSpPr>
              <a:xfrm rot="16200000">
                <a:off x="1785525" y="218338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033" name="육각형[H] 1032">
                  <a:extLst>
                    <a:ext uri="{FF2B5EF4-FFF2-40B4-BE49-F238E27FC236}">
                      <a16:creationId xmlns:a16="http://schemas.microsoft.com/office/drawing/2014/main" id="{7ECE38C1-32DF-FB47-B901-DC8938C1AB54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4" name="타원 1033">
                  <a:extLst>
                    <a:ext uri="{FF2B5EF4-FFF2-40B4-BE49-F238E27FC236}">
                      <a16:creationId xmlns:a16="http://schemas.microsoft.com/office/drawing/2014/main" id="{540AE5A2-EBFC-564B-9200-A177FC6C6AF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C8D7C372-B23D-534B-803D-A0211C1B28D3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6" name="타원 1035">
                  <a:extLst>
                    <a:ext uri="{FF2B5EF4-FFF2-40B4-BE49-F238E27FC236}">
                      <a16:creationId xmlns:a16="http://schemas.microsoft.com/office/drawing/2014/main" id="{90BB7F1B-0DDD-9441-8E0B-FC55C5088A7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7" name="타원 1036">
                  <a:extLst>
                    <a:ext uri="{FF2B5EF4-FFF2-40B4-BE49-F238E27FC236}">
                      <a16:creationId xmlns:a16="http://schemas.microsoft.com/office/drawing/2014/main" id="{1A28775A-E5E4-704E-8F39-231CC6EF51C2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8" name="타원 1037">
                  <a:extLst>
                    <a:ext uri="{FF2B5EF4-FFF2-40B4-BE49-F238E27FC236}">
                      <a16:creationId xmlns:a16="http://schemas.microsoft.com/office/drawing/2014/main" id="{30D2932E-092A-B244-B813-B53F78B3746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9" name="타원 1038">
                  <a:extLst>
                    <a:ext uri="{FF2B5EF4-FFF2-40B4-BE49-F238E27FC236}">
                      <a16:creationId xmlns:a16="http://schemas.microsoft.com/office/drawing/2014/main" id="{D692736E-60CC-9344-9E40-6B26D5B0DDEB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1" name="그룹 920">
                <a:extLst>
                  <a:ext uri="{FF2B5EF4-FFF2-40B4-BE49-F238E27FC236}">
                    <a16:creationId xmlns:a16="http://schemas.microsoft.com/office/drawing/2014/main" id="{B388C140-FD90-B349-AC42-AE92C3B40BE3}"/>
                  </a:ext>
                </a:extLst>
              </p:cNvPr>
              <p:cNvGrpSpPr/>
              <p:nvPr/>
            </p:nvGrpSpPr>
            <p:grpSpPr>
              <a:xfrm rot="16200000">
                <a:off x="2313137" y="2201446"/>
                <a:ext cx="918748" cy="797872"/>
                <a:chOff x="3497581" y="1710116"/>
                <a:chExt cx="1255543" cy="1090356"/>
              </a:xfrm>
            </p:grpSpPr>
            <p:sp>
              <p:nvSpPr>
                <p:cNvPr id="1026" name="육각형[H] 1025">
                  <a:extLst>
                    <a:ext uri="{FF2B5EF4-FFF2-40B4-BE49-F238E27FC236}">
                      <a16:creationId xmlns:a16="http://schemas.microsoft.com/office/drawing/2014/main" id="{B9859054-A1EB-EA4E-9BE6-67A6EACC8313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7" name="타원 1026">
                  <a:extLst>
                    <a:ext uri="{FF2B5EF4-FFF2-40B4-BE49-F238E27FC236}">
                      <a16:creationId xmlns:a16="http://schemas.microsoft.com/office/drawing/2014/main" id="{3E4A25A1-4AA5-0E45-8577-61F04E73D2F9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8" name="타원 1027">
                  <a:extLst>
                    <a:ext uri="{FF2B5EF4-FFF2-40B4-BE49-F238E27FC236}">
                      <a16:creationId xmlns:a16="http://schemas.microsoft.com/office/drawing/2014/main" id="{FB270D6B-A43D-7E4B-B6A0-F05A5A3E0443}"/>
                    </a:ext>
                  </a:extLst>
                </p:cNvPr>
                <p:cNvSpPr/>
                <p:nvPr/>
              </p:nvSpPr>
              <p:spPr>
                <a:xfrm>
                  <a:off x="4172018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9" name="타원 1028">
                  <a:extLst>
                    <a:ext uri="{FF2B5EF4-FFF2-40B4-BE49-F238E27FC236}">
                      <a16:creationId xmlns:a16="http://schemas.microsoft.com/office/drawing/2014/main" id="{EA0E3AFD-AF7A-9C42-ADF3-A8AD34F9E160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0" name="타원 1029">
                  <a:extLst>
                    <a:ext uri="{FF2B5EF4-FFF2-40B4-BE49-F238E27FC236}">
                      <a16:creationId xmlns:a16="http://schemas.microsoft.com/office/drawing/2014/main" id="{C2FB5B3C-4E86-D841-8D63-79A0813C497A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C6DF9651-A21E-A146-9F3C-80ACE105DB1F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32" name="타원 1031">
                  <a:extLst>
                    <a:ext uri="{FF2B5EF4-FFF2-40B4-BE49-F238E27FC236}">
                      <a16:creationId xmlns:a16="http://schemas.microsoft.com/office/drawing/2014/main" id="{46C4EC99-3A83-9345-B7CC-205EB976413B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2" name="그룹 921">
                <a:extLst>
                  <a:ext uri="{FF2B5EF4-FFF2-40B4-BE49-F238E27FC236}">
                    <a16:creationId xmlns:a16="http://schemas.microsoft.com/office/drawing/2014/main" id="{48818D93-C8A4-BC45-BE24-7F92809BAD06}"/>
                  </a:ext>
                </a:extLst>
              </p:cNvPr>
              <p:cNvGrpSpPr/>
              <p:nvPr/>
            </p:nvGrpSpPr>
            <p:grpSpPr>
              <a:xfrm rot="16200000">
                <a:off x="1522351" y="268204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019" name="육각형[H] 1018">
                  <a:extLst>
                    <a:ext uri="{FF2B5EF4-FFF2-40B4-BE49-F238E27FC236}">
                      <a16:creationId xmlns:a16="http://schemas.microsoft.com/office/drawing/2014/main" id="{E4E60B29-9CB1-6F4B-81DA-C9FE1C1A3FB3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0" name="타원 1019">
                  <a:extLst>
                    <a:ext uri="{FF2B5EF4-FFF2-40B4-BE49-F238E27FC236}">
                      <a16:creationId xmlns:a16="http://schemas.microsoft.com/office/drawing/2014/main" id="{08AC8922-58BD-9542-9978-EB2A22B53922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1" name="타원 1020">
                  <a:extLst>
                    <a:ext uri="{FF2B5EF4-FFF2-40B4-BE49-F238E27FC236}">
                      <a16:creationId xmlns:a16="http://schemas.microsoft.com/office/drawing/2014/main" id="{C940003C-9808-5849-BD38-21FFAD50D46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2" name="타원 1021">
                  <a:extLst>
                    <a:ext uri="{FF2B5EF4-FFF2-40B4-BE49-F238E27FC236}">
                      <a16:creationId xmlns:a16="http://schemas.microsoft.com/office/drawing/2014/main" id="{F20DD52B-CE28-164B-AFCC-AEFCB91798C6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3" name="타원 1022">
                  <a:extLst>
                    <a:ext uri="{FF2B5EF4-FFF2-40B4-BE49-F238E27FC236}">
                      <a16:creationId xmlns:a16="http://schemas.microsoft.com/office/drawing/2014/main" id="{FA5E54ED-38A6-0047-9C26-D95ADB68916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79BFAFFA-D9A1-F246-AADA-71FB2D48F94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5" name="타원 1024">
                  <a:extLst>
                    <a:ext uri="{FF2B5EF4-FFF2-40B4-BE49-F238E27FC236}">
                      <a16:creationId xmlns:a16="http://schemas.microsoft.com/office/drawing/2014/main" id="{D1183E2F-0397-B147-A071-53EC2233BDE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3" name="그룹 922">
                <a:extLst>
                  <a:ext uri="{FF2B5EF4-FFF2-40B4-BE49-F238E27FC236}">
                    <a16:creationId xmlns:a16="http://schemas.microsoft.com/office/drawing/2014/main" id="{B8F4DD0E-2634-7B40-A5FD-F6E80BED8C9E}"/>
                  </a:ext>
                </a:extLst>
              </p:cNvPr>
              <p:cNvGrpSpPr/>
              <p:nvPr/>
            </p:nvGrpSpPr>
            <p:grpSpPr>
              <a:xfrm rot="16200000">
                <a:off x="2052577" y="2684429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012" name="육각형[H] 1011">
                  <a:extLst>
                    <a:ext uri="{FF2B5EF4-FFF2-40B4-BE49-F238E27FC236}">
                      <a16:creationId xmlns:a16="http://schemas.microsoft.com/office/drawing/2014/main" id="{ABA84019-3127-D245-AF44-C8E15B9ECA70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3" name="타원 1012">
                  <a:extLst>
                    <a:ext uri="{FF2B5EF4-FFF2-40B4-BE49-F238E27FC236}">
                      <a16:creationId xmlns:a16="http://schemas.microsoft.com/office/drawing/2014/main" id="{A1105184-1671-C442-9A67-0EEDA7AF902B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4" name="타원 1013">
                  <a:extLst>
                    <a:ext uri="{FF2B5EF4-FFF2-40B4-BE49-F238E27FC236}">
                      <a16:creationId xmlns:a16="http://schemas.microsoft.com/office/drawing/2014/main" id="{1F273C51-D569-9F4E-BAD6-8DD74A0A994C}"/>
                    </a:ext>
                  </a:extLst>
                </p:cNvPr>
                <p:cNvSpPr/>
                <p:nvPr/>
              </p:nvSpPr>
              <p:spPr>
                <a:xfrm>
                  <a:off x="4163631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5" name="타원 1014">
                  <a:extLst>
                    <a:ext uri="{FF2B5EF4-FFF2-40B4-BE49-F238E27FC236}">
                      <a16:creationId xmlns:a16="http://schemas.microsoft.com/office/drawing/2014/main" id="{CD337C4D-9A39-624F-B09B-8F2923D710DB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6" name="타원 1015">
                  <a:extLst>
                    <a:ext uri="{FF2B5EF4-FFF2-40B4-BE49-F238E27FC236}">
                      <a16:creationId xmlns:a16="http://schemas.microsoft.com/office/drawing/2014/main" id="{71611E2A-09AB-BD4F-8B35-F291D963250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7" name="타원 1016">
                  <a:extLst>
                    <a:ext uri="{FF2B5EF4-FFF2-40B4-BE49-F238E27FC236}">
                      <a16:creationId xmlns:a16="http://schemas.microsoft.com/office/drawing/2014/main" id="{8FAC75A4-63B4-CF4F-BA70-132580CA8B0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8" name="타원 1017">
                  <a:extLst>
                    <a:ext uri="{FF2B5EF4-FFF2-40B4-BE49-F238E27FC236}">
                      <a16:creationId xmlns:a16="http://schemas.microsoft.com/office/drawing/2014/main" id="{CE74E722-15E1-CF46-B1B3-D83045C6D47C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4" name="그룹 923">
                <a:extLst>
                  <a:ext uri="{FF2B5EF4-FFF2-40B4-BE49-F238E27FC236}">
                    <a16:creationId xmlns:a16="http://schemas.microsoft.com/office/drawing/2014/main" id="{085E2176-29B6-5F44-86A1-156BA7CD6336}"/>
                  </a:ext>
                </a:extLst>
              </p:cNvPr>
              <p:cNvGrpSpPr/>
              <p:nvPr/>
            </p:nvGrpSpPr>
            <p:grpSpPr>
              <a:xfrm rot="16200000">
                <a:off x="2580645" y="2695121"/>
                <a:ext cx="912611" cy="797872"/>
                <a:chOff x="3497581" y="1710116"/>
                <a:chExt cx="1247156" cy="1090356"/>
              </a:xfrm>
            </p:grpSpPr>
            <p:sp>
              <p:nvSpPr>
                <p:cNvPr id="1005" name="육각형[H] 1004">
                  <a:extLst>
                    <a:ext uri="{FF2B5EF4-FFF2-40B4-BE49-F238E27FC236}">
                      <a16:creationId xmlns:a16="http://schemas.microsoft.com/office/drawing/2014/main" id="{9C4B3B8A-EE5A-6741-B05F-CA102726A087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6" name="타원 1005">
                  <a:extLst>
                    <a:ext uri="{FF2B5EF4-FFF2-40B4-BE49-F238E27FC236}">
                      <a16:creationId xmlns:a16="http://schemas.microsoft.com/office/drawing/2014/main" id="{40A5470B-FD23-354F-AD34-26E368F09284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7" name="타원 1006">
                  <a:extLst>
                    <a:ext uri="{FF2B5EF4-FFF2-40B4-BE49-F238E27FC236}">
                      <a16:creationId xmlns:a16="http://schemas.microsoft.com/office/drawing/2014/main" id="{7C352316-079F-B348-93F3-A3B73971B8D7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8" name="타원 1007">
                  <a:extLst>
                    <a:ext uri="{FF2B5EF4-FFF2-40B4-BE49-F238E27FC236}">
                      <a16:creationId xmlns:a16="http://schemas.microsoft.com/office/drawing/2014/main" id="{74CB6258-4FC4-1845-8384-78CDC9333844}"/>
                    </a:ext>
                  </a:extLst>
                </p:cNvPr>
                <p:cNvSpPr/>
                <p:nvPr/>
              </p:nvSpPr>
              <p:spPr>
                <a:xfrm>
                  <a:off x="4375405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9" name="타원 1008">
                  <a:extLst>
                    <a:ext uri="{FF2B5EF4-FFF2-40B4-BE49-F238E27FC236}">
                      <a16:creationId xmlns:a16="http://schemas.microsoft.com/office/drawing/2014/main" id="{6F8E83CE-8262-0946-B588-EFECA7AA5A7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0" name="타원 1009">
                  <a:extLst>
                    <a:ext uri="{FF2B5EF4-FFF2-40B4-BE49-F238E27FC236}">
                      <a16:creationId xmlns:a16="http://schemas.microsoft.com/office/drawing/2014/main" id="{F9A82FFE-55E7-9B49-B87E-F2335D986406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11" name="타원 1010">
                  <a:extLst>
                    <a:ext uri="{FF2B5EF4-FFF2-40B4-BE49-F238E27FC236}">
                      <a16:creationId xmlns:a16="http://schemas.microsoft.com/office/drawing/2014/main" id="{EDC1FA68-1B6F-AC43-8837-3D2889F5680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5" name="그룹 924">
                <a:extLst>
                  <a:ext uri="{FF2B5EF4-FFF2-40B4-BE49-F238E27FC236}">
                    <a16:creationId xmlns:a16="http://schemas.microsoft.com/office/drawing/2014/main" id="{22116EC8-4FF7-7A46-92C6-A27D044683FF}"/>
                  </a:ext>
                </a:extLst>
              </p:cNvPr>
              <p:cNvGrpSpPr/>
              <p:nvPr/>
            </p:nvGrpSpPr>
            <p:grpSpPr>
              <a:xfrm rot="16200000">
                <a:off x="1261791" y="316839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998" name="육각형[H] 997">
                  <a:extLst>
                    <a:ext uri="{FF2B5EF4-FFF2-40B4-BE49-F238E27FC236}">
                      <a16:creationId xmlns:a16="http://schemas.microsoft.com/office/drawing/2014/main" id="{6F1EE987-038F-2049-B82D-9ADFD959EB2E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9" name="타원 998">
                  <a:extLst>
                    <a:ext uri="{FF2B5EF4-FFF2-40B4-BE49-F238E27FC236}">
                      <a16:creationId xmlns:a16="http://schemas.microsoft.com/office/drawing/2014/main" id="{349858D6-7B84-644A-B7FA-7ACE4A4E26FC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0" name="타원 999">
                  <a:extLst>
                    <a:ext uri="{FF2B5EF4-FFF2-40B4-BE49-F238E27FC236}">
                      <a16:creationId xmlns:a16="http://schemas.microsoft.com/office/drawing/2014/main" id="{8672861F-33CA-7F4F-B81C-AE19292735D2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1" name="타원 1000">
                  <a:extLst>
                    <a:ext uri="{FF2B5EF4-FFF2-40B4-BE49-F238E27FC236}">
                      <a16:creationId xmlns:a16="http://schemas.microsoft.com/office/drawing/2014/main" id="{9C51ED35-0200-3D41-84B0-00E696687656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2" name="타원 1001">
                  <a:extLst>
                    <a:ext uri="{FF2B5EF4-FFF2-40B4-BE49-F238E27FC236}">
                      <a16:creationId xmlns:a16="http://schemas.microsoft.com/office/drawing/2014/main" id="{535B56EB-73A2-5444-82C4-A7E459E43BEF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3" name="타원 1002">
                  <a:extLst>
                    <a:ext uri="{FF2B5EF4-FFF2-40B4-BE49-F238E27FC236}">
                      <a16:creationId xmlns:a16="http://schemas.microsoft.com/office/drawing/2014/main" id="{348AC3BC-D51F-014B-A936-D6647D43695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4" name="타원 1003">
                  <a:extLst>
                    <a:ext uri="{FF2B5EF4-FFF2-40B4-BE49-F238E27FC236}">
                      <a16:creationId xmlns:a16="http://schemas.microsoft.com/office/drawing/2014/main" id="{34EB5B03-4C4C-F448-B316-EB50695C780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6" name="그룹 925">
                <a:extLst>
                  <a:ext uri="{FF2B5EF4-FFF2-40B4-BE49-F238E27FC236}">
                    <a16:creationId xmlns:a16="http://schemas.microsoft.com/office/drawing/2014/main" id="{4858C336-4E7E-374F-AE54-1FB541D78D85}"/>
                  </a:ext>
                </a:extLst>
              </p:cNvPr>
              <p:cNvGrpSpPr/>
              <p:nvPr/>
            </p:nvGrpSpPr>
            <p:grpSpPr>
              <a:xfrm rot="16200000">
                <a:off x="1788771" y="3174318"/>
                <a:ext cx="918747" cy="797872"/>
                <a:chOff x="3497581" y="1710116"/>
                <a:chExt cx="1255542" cy="1090356"/>
              </a:xfrm>
            </p:grpSpPr>
            <p:sp>
              <p:nvSpPr>
                <p:cNvPr id="991" name="육각형[H] 990">
                  <a:extLst>
                    <a:ext uri="{FF2B5EF4-FFF2-40B4-BE49-F238E27FC236}">
                      <a16:creationId xmlns:a16="http://schemas.microsoft.com/office/drawing/2014/main" id="{E2ED6B4A-B06E-D54B-995E-6278F73B0D5E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2" name="타원 991">
                  <a:extLst>
                    <a:ext uri="{FF2B5EF4-FFF2-40B4-BE49-F238E27FC236}">
                      <a16:creationId xmlns:a16="http://schemas.microsoft.com/office/drawing/2014/main" id="{24ED11A2-D7F4-7A4E-AE9D-9ED77E51AF0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3" name="타원 992">
                  <a:extLst>
                    <a:ext uri="{FF2B5EF4-FFF2-40B4-BE49-F238E27FC236}">
                      <a16:creationId xmlns:a16="http://schemas.microsoft.com/office/drawing/2014/main" id="{7104514E-41C2-7349-BC21-352FBC7DC11B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4" name="타원 993">
                  <a:extLst>
                    <a:ext uri="{FF2B5EF4-FFF2-40B4-BE49-F238E27FC236}">
                      <a16:creationId xmlns:a16="http://schemas.microsoft.com/office/drawing/2014/main" id="{53A7D920-3B7A-E84C-8FBC-C8E1A1AA2DE1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5" name="타원 994">
                  <a:extLst>
                    <a:ext uri="{FF2B5EF4-FFF2-40B4-BE49-F238E27FC236}">
                      <a16:creationId xmlns:a16="http://schemas.microsoft.com/office/drawing/2014/main" id="{662288DD-2198-2B4F-A36D-4F8FBD3535E6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6" name="타원 995">
                  <a:extLst>
                    <a:ext uri="{FF2B5EF4-FFF2-40B4-BE49-F238E27FC236}">
                      <a16:creationId xmlns:a16="http://schemas.microsoft.com/office/drawing/2014/main" id="{75BB023D-B523-3F42-9351-6925E0243CA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7" name="타원 996">
                  <a:extLst>
                    <a:ext uri="{FF2B5EF4-FFF2-40B4-BE49-F238E27FC236}">
                      <a16:creationId xmlns:a16="http://schemas.microsoft.com/office/drawing/2014/main" id="{CB2D98D6-AADA-D541-9834-0DC4FAC5E30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7" name="그룹 926">
                <a:extLst>
                  <a:ext uri="{FF2B5EF4-FFF2-40B4-BE49-F238E27FC236}">
                    <a16:creationId xmlns:a16="http://schemas.microsoft.com/office/drawing/2014/main" id="{C733A916-5CB5-BE4E-88C1-07589E9EC152}"/>
                  </a:ext>
                </a:extLst>
              </p:cNvPr>
              <p:cNvGrpSpPr/>
              <p:nvPr/>
            </p:nvGrpSpPr>
            <p:grpSpPr>
              <a:xfrm rot="16200000">
                <a:off x="2317016" y="318008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984" name="육각형[H] 983">
                  <a:extLst>
                    <a:ext uri="{FF2B5EF4-FFF2-40B4-BE49-F238E27FC236}">
                      <a16:creationId xmlns:a16="http://schemas.microsoft.com/office/drawing/2014/main" id="{BB7DF242-D389-AF43-A8C5-2AD83C5BE57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5" name="타원 984">
                  <a:extLst>
                    <a:ext uri="{FF2B5EF4-FFF2-40B4-BE49-F238E27FC236}">
                      <a16:creationId xmlns:a16="http://schemas.microsoft.com/office/drawing/2014/main" id="{2F487D33-17B6-9745-93E8-D9E79064141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6" name="타원 985">
                  <a:extLst>
                    <a:ext uri="{FF2B5EF4-FFF2-40B4-BE49-F238E27FC236}">
                      <a16:creationId xmlns:a16="http://schemas.microsoft.com/office/drawing/2014/main" id="{6AEB7D4D-F1B6-DC42-A023-709E42ACB26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7" name="타원 986">
                  <a:extLst>
                    <a:ext uri="{FF2B5EF4-FFF2-40B4-BE49-F238E27FC236}">
                      <a16:creationId xmlns:a16="http://schemas.microsoft.com/office/drawing/2014/main" id="{9898D8CB-BFA8-1240-BC1B-78415A2A1F08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8" name="타원 987">
                  <a:extLst>
                    <a:ext uri="{FF2B5EF4-FFF2-40B4-BE49-F238E27FC236}">
                      <a16:creationId xmlns:a16="http://schemas.microsoft.com/office/drawing/2014/main" id="{CCAA4ACB-9175-DA47-B678-A007DB76410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9" name="타원 988">
                  <a:extLst>
                    <a:ext uri="{FF2B5EF4-FFF2-40B4-BE49-F238E27FC236}">
                      <a16:creationId xmlns:a16="http://schemas.microsoft.com/office/drawing/2014/main" id="{ED78E20B-3DEB-E444-9D08-A48D8886C75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90" name="타원 989">
                  <a:extLst>
                    <a:ext uri="{FF2B5EF4-FFF2-40B4-BE49-F238E27FC236}">
                      <a16:creationId xmlns:a16="http://schemas.microsoft.com/office/drawing/2014/main" id="{89555CEC-98EB-8C41-A3E8-40B62B1E161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8" name="그룹 927">
                <a:extLst>
                  <a:ext uri="{FF2B5EF4-FFF2-40B4-BE49-F238E27FC236}">
                    <a16:creationId xmlns:a16="http://schemas.microsoft.com/office/drawing/2014/main" id="{132DD8E2-A5C4-E24D-AD56-0D023F4C52FA}"/>
                  </a:ext>
                </a:extLst>
              </p:cNvPr>
              <p:cNvGrpSpPr/>
              <p:nvPr/>
            </p:nvGrpSpPr>
            <p:grpSpPr>
              <a:xfrm rot="16200000">
                <a:off x="2834928" y="3194292"/>
                <a:ext cx="918747" cy="797872"/>
                <a:chOff x="3497581" y="1710116"/>
                <a:chExt cx="1255542" cy="1090356"/>
              </a:xfrm>
            </p:grpSpPr>
            <p:sp>
              <p:nvSpPr>
                <p:cNvPr id="977" name="육각형[H] 976">
                  <a:extLst>
                    <a:ext uri="{FF2B5EF4-FFF2-40B4-BE49-F238E27FC236}">
                      <a16:creationId xmlns:a16="http://schemas.microsoft.com/office/drawing/2014/main" id="{CB7DF6AA-D609-804B-BC16-86E1662676BB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8" name="타원 977">
                  <a:extLst>
                    <a:ext uri="{FF2B5EF4-FFF2-40B4-BE49-F238E27FC236}">
                      <a16:creationId xmlns:a16="http://schemas.microsoft.com/office/drawing/2014/main" id="{383091FF-EA16-9A46-8057-55C320AC3B3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9" name="타원 978">
                  <a:extLst>
                    <a:ext uri="{FF2B5EF4-FFF2-40B4-BE49-F238E27FC236}">
                      <a16:creationId xmlns:a16="http://schemas.microsoft.com/office/drawing/2014/main" id="{387B7441-7CBE-9448-A652-3624A9903596}"/>
                    </a:ext>
                  </a:extLst>
                </p:cNvPr>
                <p:cNvSpPr/>
                <p:nvPr/>
              </p:nvSpPr>
              <p:spPr>
                <a:xfrm>
                  <a:off x="4172018" y="171850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0" name="타원 979">
                  <a:extLst>
                    <a:ext uri="{FF2B5EF4-FFF2-40B4-BE49-F238E27FC236}">
                      <a16:creationId xmlns:a16="http://schemas.microsoft.com/office/drawing/2014/main" id="{A220D4F8-C0C3-E645-A49B-80A5BF643DEA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1" name="타원 980">
                  <a:extLst>
                    <a:ext uri="{FF2B5EF4-FFF2-40B4-BE49-F238E27FC236}">
                      <a16:creationId xmlns:a16="http://schemas.microsoft.com/office/drawing/2014/main" id="{2F3F7393-A14E-F548-BD05-3643D78DD86D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2" name="타원 981">
                  <a:extLst>
                    <a:ext uri="{FF2B5EF4-FFF2-40B4-BE49-F238E27FC236}">
                      <a16:creationId xmlns:a16="http://schemas.microsoft.com/office/drawing/2014/main" id="{36D674D4-711C-1648-A909-640CF72B63B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3" name="타원 982">
                  <a:extLst>
                    <a:ext uri="{FF2B5EF4-FFF2-40B4-BE49-F238E27FC236}">
                      <a16:creationId xmlns:a16="http://schemas.microsoft.com/office/drawing/2014/main" id="{66A7766D-5E45-BF43-80BC-F6644112F78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9" name="그룹 928">
                <a:extLst>
                  <a:ext uri="{FF2B5EF4-FFF2-40B4-BE49-F238E27FC236}">
                    <a16:creationId xmlns:a16="http://schemas.microsoft.com/office/drawing/2014/main" id="{1844D147-6C01-EE47-BB4F-F99100A00B6D}"/>
                  </a:ext>
                </a:extLst>
              </p:cNvPr>
              <p:cNvGrpSpPr/>
              <p:nvPr/>
            </p:nvGrpSpPr>
            <p:grpSpPr>
              <a:xfrm rot="16200000">
                <a:off x="1534171" y="365359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970" name="육각형[H] 969">
                  <a:extLst>
                    <a:ext uri="{FF2B5EF4-FFF2-40B4-BE49-F238E27FC236}">
                      <a16:creationId xmlns:a16="http://schemas.microsoft.com/office/drawing/2014/main" id="{AC642DFC-D517-754A-A534-ABF04C0F7255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1" name="타원 970">
                  <a:extLst>
                    <a:ext uri="{FF2B5EF4-FFF2-40B4-BE49-F238E27FC236}">
                      <a16:creationId xmlns:a16="http://schemas.microsoft.com/office/drawing/2014/main" id="{427714E6-16DC-3F4E-B070-216A852F54E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2" name="타원 971">
                  <a:extLst>
                    <a:ext uri="{FF2B5EF4-FFF2-40B4-BE49-F238E27FC236}">
                      <a16:creationId xmlns:a16="http://schemas.microsoft.com/office/drawing/2014/main" id="{2D8E6A73-C9FD-1249-91B8-04A0409CDA83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3" name="타원 972">
                  <a:extLst>
                    <a:ext uri="{FF2B5EF4-FFF2-40B4-BE49-F238E27FC236}">
                      <a16:creationId xmlns:a16="http://schemas.microsoft.com/office/drawing/2014/main" id="{0AA3CCC1-452B-5A4C-9626-B82A83222A0A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4" name="타원 973">
                  <a:extLst>
                    <a:ext uri="{FF2B5EF4-FFF2-40B4-BE49-F238E27FC236}">
                      <a16:creationId xmlns:a16="http://schemas.microsoft.com/office/drawing/2014/main" id="{75383026-0F93-A74F-860C-B1E6FA400FFA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5" name="타원 974">
                  <a:extLst>
                    <a:ext uri="{FF2B5EF4-FFF2-40B4-BE49-F238E27FC236}">
                      <a16:creationId xmlns:a16="http://schemas.microsoft.com/office/drawing/2014/main" id="{E9A9031A-A4E0-7C4E-BD6D-D015F0A9173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76" name="타원 975">
                  <a:extLst>
                    <a:ext uri="{FF2B5EF4-FFF2-40B4-BE49-F238E27FC236}">
                      <a16:creationId xmlns:a16="http://schemas.microsoft.com/office/drawing/2014/main" id="{76194131-1E42-8E41-90CB-8E81123F36C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0" name="그룹 929">
                <a:extLst>
                  <a:ext uri="{FF2B5EF4-FFF2-40B4-BE49-F238E27FC236}">
                    <a16:creationId xmlns:a16="http://schemas.microsoft.com/office/drawing/2014/main" id="{40441980-EE46-8240-BC22-E3460B06C143}"/>
                  </a:ext>
                </a:extLst>
              </p:cNvPr>
              <p:cNvGrpSpPr/>
              <p:nvPr/>
            </p:nvGrpSpPr>
            <p:grpSpPr>
              <a:xfrm rot="16200000">
                <a:off x="2061916" y="3660934"/>
                <a:ext cx="918748" cy="797872"/>
                <a:chOff x="3497581" y="1710116"/>
                <a:chExt cx="1255543" cy="1090356"/>
              </a:xfrm>
            </p:grpSpPr>
            <p:sp>
              <p:nvSpPr>
                <p:cNvPr id="963" name="육각형[H] 962">
                  <a:extLst>
                    <a:ext uri="{FF2B5EF4-FFF2-40B4-BE49-F238E27FC236}">
                      <a16:creationId xmlns:a16="http://schemas.microsoft.com/office/drawing/2014/main" id="{AFEF4DBA-48D2-0E46-9435-F11CD2C43498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4" name="타원 963">
                  <a:extLst>
                    <a:ext uri="{FF2B5EF4-FFF2-40B4-BE49-F238E27FC236}">
                      <a16:creationId xmlns:a16="http://schemas.microsoft.com/office/drawing/2014/main" id="{F5F244CE-D62D-2B42-B918-A153BA868DC3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5" name="타원 964">
                  <a:extLst>
                    <a:ext uri="{FF2B5EF4-FFF2-40B4-BE49-F238E27FC236}">
                      <a16:creationId xmlns:a16="http://schemas.microsoft.com/office/drawing/2014/main" id="{3A63576E-D104-3949-AA55-334356B9482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6" name="타원 965">
                  <a:extLst>
                    <a:ext uri="{FF2B5EF4-FFF2-40B4-BE49-F238E27FC236}">
                      <a16:creationId xmlns:a16="http://schemas.microsoft.com/office/drawing/2014/main" id="{099FC412-961A-6D4D-832B-4E79A90A5757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7" name="타원 966">
                  <a:extLst>
                    <a:ext uri="{FF2B5EF4-FFF2-40B4-BE49-F238E27FC236}">
                      <a16:creationId xmlns:a16="http://schemas.microsoft.com/office/drawing/2014/main" id="{194ACE0F-6E10-A54B-B370-C930380CE88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8" name="타원 967">
                  <a:extLst>
                    <a:ext uri="{FF2B5EF4-FFF2-40B4-BE49-F238E27FC236}">
                      <a16:creationId xmlns:a16="http://schemas.microsoft.com/office/drawing/2014/main" id="{0439DA09-2969-5D4D-A866-77F634AED80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9" name="타원 968">
                  <a:extLst>
                    <a:ext uri="{FF2B5EF4-FFF2-40B4-BE49-F238E27FC236}">
                      <a16:creationId xmlns:a16="http://schemas.microsoft.com/office/drawing/2014/main" id="{A9C7E3B4-FD51-F74F-9A79-1FE7FCD6135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1" name="그룹 930">
                <a:extLst>
                  <a:ext uri="{FF2B5EF4-FFF2-40B4-BE49-F238E27FC236}">
                    <a16:creationId xmlns:a16="http://schemas.microsoft.com/office/drawing/2014/main" id="{2AEF56D0-388F-6746-BE85-EF7FF6A0C774}"/>
                  </a:ext>
                </a:extLst>
              </p:cNvPr>
              <p:cNvGrpSpPr/>
              <p:nvPr/>
            </p:nvGrpSpPr>
            <p:grpSpPr>
              <a:xfrm rot="16200000">
                <a:off x="2589248" y="3667071"/>
                <a:ext cx="906474" cy="797872"/>
                <a:chOff x="3497581" y="1710116"/>
                <a:chExt cx="1238769" cy="1090356"/>
              </a:xfrm>
            </p:grpSpPr>
            <p:sp>
              <p:nvSpPr>
                <p:cNvPr id="956" name="육각형[H] 955">
                  <a:extLst>
                    <a:ext uri="{FF2B5EF4-FFF2-40B4-BE49-F238E27FC236}">
                      <a16:creationId xmlns:a16="http://schemas.microsoft.com/office/drawing/2014/main" id="{E4110181-3818-6D43-9A2D-0BE413F84E38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7" name="타원 956">
                  <a:extLst>
                    <a:ext uri="{FF2B5EF4-FFF2-40B4-BE49-F238E27FC236}">
                      <a16:creationId xmlns:a16="http://schemas.microsoft.com/office/drawing/2014/main" id="{45FE835F-EFB5-6141-A6C5-67274E46CC3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8" name="타원 957">
                  <a:extLst>
                    <a:ext uri="{FF2B5EF4-FFF2-40B4-BE49-F238E27FC236}">
                      <a16:creationId xmlns:a16="http://schemas.microsoft.com/office/drawing/2014/main" id="{900EC438-5BF6-1642-BB3D-E31DAB7C665A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9" name="타원 958">
                  <a:extLst>
                    <a:ext uri="{FF2B5EF4-FFF2-40B4-BE49-F238E27FC236}">
                      <a16:creationId xmlns:a16="http://schemas.microsoft.com/office/drawing/2014/main" id="{3DD89BD6-26C4-3941-AF44-85080CF888B1}"/>
                    </a:ext>
                  </a:extLst>
                </p:cNvPr>
                <p:cNvSpPr/>
                <p:nvPr/>
              </p:nvSpPr>
              <p:spPr>
                <a:xfrm>
                  <a:off x="4367018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0" name="타원 959">
                  <a:extLst>
                    <a:ext uri="{FF2B5EF4-FFF2-40B4-BE49-F238E27FC236}">
                      <a16:creationId xmlns:a16="http://schemas.microsoft.com/office/drawing/2014/main" id="{AB37D850-0D51-6D47-A4E8-11EC55A70EAE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1" name="타원 960">
                  <a:extLst>
                    <a:ext uri="{FF2B5EF4-FFF2-40B4-BE49-F238E27FC236}">
                      <a16:creationId xmlns:a16="http://schemas.microsoft.com/office/drawing/2014/main" id="{7423C433-BCDF-054C-8850-9A11FB71F106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62" name="타원 961">
                  <a:extLst>
                    <a:ext uri="{FF2B5EF4-FFF2-40B4-BE49-F238E27FC236}">
                      <a16:creationId xmlns:a16="http://schemas.microsoft.com/office/drawing/2014/main" id="{609219E0-D82C-9443-9C0D-C81887847E8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2" name="그룹 931">
                <a:extLst>
                  <a:ext uri="{FF2B5EF4-FFF2-40B4-BE49-F238E27FC236}">
                    <a16:creationId xmlns:a16="http://schemas.microsoft.com/office/drawing/2014/main" id="{48CA81FB-5B90-C844-B5F7-D3D05A03DDA6}"/>
                  </a:ext>
                </a:extLst>
              </p:cNvPr>
              <p:cNvGrpSpPr/>
              <p:nvPr/>
            </p:nvGrpSpPr>
            <p:grpSpPr>
              <a:xfrm rot="16200000">
                <a:off x="1804162" y="4133712"/>
                <a:ext cx="906474" cy="797872"/>
                <a:chOff x="3497581" y="1710116"/>
                <a:chExt cx="1238769" cy="1090356"/>
              </a:xfrm>
            </p:grpSpPr>
            <p:sp>
              <p:nvSpPr>
                <p:cNvPr id="949" name="육각형[H] 948">
                  <a:extLst>
                    <a:ext uri="{FF2B5EF4-FFF2-40B4-BE49-F238E27FC236}">
                      <a16:creationId xmlns:a16="http://schemas.microsoft.com/office/drawing/2014/main" id="{68BDC99A-601C-EA45-96C1-1579D5FEE4E9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0" name="타원 949">
                  <a:extLst>
                    <a:ext uri="{FF2B5EF4-FFF2-40B4-BE49-F238E27FC236}">
                      <a16:creationId xmlns:a16="http://schemas.microsoft.com/office/drawing/2014/main" id="{D5B3A76C-7417-864A-93DA-4F1755A566DD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1" name="타원 950">
                  <a:extLst>
                    <a:ext uri="{FF2B5EF4-FFF2-40B4-BE49-F238E27FC236}">
                      <a16:creationId xmlns:a16="http://schemas.microsoft.com/office/drawing/2014/main" id="{0E512F99-D6F7-1A45-88FD-01830998DD93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2" name="타원 951">
                  <a:extLst>
                    <a:ext uri="{FF2B5EF4-FFF2-40B4-BE49-F238E27FC236}">
                      <a16:creationId xmlns:a16="http://schemas.microsoft.com/office/drawing/2014/main" id="{79258E20-23B1-C84A-BBAB-9C42485DB557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3" name="타원 952">
                  <a:extLst>
                    <a:ext uri="{FF2B5EF4-FFF2-40B4-BE49-F238E27FC236}">
                      <a16:creationId xmlns:a16="http://schemas.microsoft.com/office/drawing/2014/main" id="{92FD4C57-3856-8848-B1C4-3B31D1DF8718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4" name="타원 953">
                  <a:extLst>
                    <a:ext uri="{FF2B5EF4-FFF2-40B4-BE49-F238E27FC236}">
                      <a16:creationId xmlns:a16="http://schemas.microsoft.com/office/drawing/2014/main" id="{87496E00-63E5-C74F-9A5A-262186167D1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5" name="타원 954">
                  <a:extLst>
                    <a:ext uri="{FF2B5EF4-FFF2-40B4-BE49-F238E27FC236}">
                      <a16:creationId xmlns:a16="http://schemas.microsoft.com/office/drawing/2014/main" id="{95B94D5F-08E3-E94D-A7C7-EAD7DF4FFB7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3" name="그룹 932">
                <a:extLst>
                  <a:ext uri="{FF2B5EF4-FFF2-40B4-BE49-F238E27FC236}">
                    <a16:creationId xmlns:a16="http://schemas.microsoft.com/office/drawing/2014/main" id="{D7EA4C62-92D3-3C4D-A210-9E2DDC3CE7C8}"/>
                  </a:ext>
                </a:extLst>
              </p:cNvPr>
              <p:cNvGrpSpPr/>
              <p:nvPr/>
            </p:nvGrpSpPr>
            <p:grpSpPr>
              <a:xfrm rot="16200000">
                <a:off x="2341089" y="4151243"/>
                <a:ext cx="906474" cy="797872"/>
                <a:chOff x="3497581" y="1710116"/>
                <a:chExt cx="1238769" cy="1090356"/>
              </a:xfrm>
            </p:grpSpPr>
            <p:sp>
              <p:nvSpPr>
                <p:cNvPr id="942" name="육각형[H] 941">
                  <a:extLst>
                    <a:ext uri="{FF2B5EF4-FFF2-40B4-BE49-F238E27FC236}">
                      <a16:creationId xmlns:a16="http://schemas.microsoft.com/office/drawing/2014/main" id="{9D4C3048-AD16-9E45-B1E9-C1745DA68AA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3" name="타원 942">
                  <a:extLst>
                    <a:ext uri="{FF2B5EF4-FFF2-40B4-BE49-F238E27FC236}">
                      <a16:creationId xmlns:a16="http://schemas.microsoft.com/office/drawing/2014/main" id="{B2E68009-3B62-3A41-A80B-E1764893B8E9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4" name="타원 943">
                  <a:extLst>
                    <a:ext uri="{FF2B5EF4-FFF2-40B4-BE49-F238E27FC236}">
                      <a16:creationId xmlns:a16="http://schemas.microsoft.com/office/drawing/2014/main" id="{D2156754-D74E-3240-9DAD-927CD9CFE63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5" name="타원 944">
                  <a:extLst>
                    <a:ext uri="{FF2B5EF4-FFF2-40B4-BE49-F238E27FC236}">
                      <a16:creationId xmlns:a16="http://schemas.microsoft.com/office/drawing/2014/main" id="{911918FC-AEE3-DB4F-8000-254B8D3B0273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6" name="타원 945">
                  <a:extLst>
                    <a:ext uri="{FF2B5EF4-FFF2-40B4-BE49-F238E27FC236}">
                      <a16:creationId xmlns:a16="http://schemas.microsoft.com/office/drawing/2014/main" id="{3C629CE3-B15F-F54E-AADC-FFDEA83E257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7" name="타원 946">
                  <a:extLst>
                    <a:ext uri="{FF2B5EF4-FFF2-40B4-BE49-F238E27FC236}">
                      <a16:creationId xmlns:a16="http://schemas.microsoft.com/office/drawing/2014/main" id="{5C949F55-E6C5-3643-9ECF-E388153ED18F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8" name="타원 947">
                  <a:extLst>
                    <a:ext uri="{FF2B5EF4-FFF2-40B4-BE49-F238E27FC236}">
                      <a16:creationId xmlns:a16="http://schemas.microsoft.com/office/drawing/2014/main" id="{BE870DE9-2F35-8247-A36D-E5BAB22403B7}"/>
                    </a:ext>
                  </a:extLst>
                </p:cNvPr>
                <p:cNvSpPr/>
                <p:nvPr/>
              </p:nvSpPr>
              <p:spPr>
                <a:xfrm>
                  <a:off x="4158762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4" name="그룹 933">
                <a:extLst>
                  <a:ext uri="{FF2B5EF4-FFF2-40B4-BE49-F238E27FC236}">
                    <a16:creationId xmlns:a16="http://schemas.microsoft.com/office/drawing/2014/main" id="{9993A4C9-3526-6845-9A35-C63F95DF90AF}"/>
                  </a:ext>
                </a:extLst>
              </p:cNvPr>
              <p:cNvGrpSpPr/>
              <p:nvPr/>
            </p:nvGrpSpPr>
            <p:grpSpPr>
              <a:xfrm rot="16200000">
                <a:off x="2061831" y="462036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935" name="육각형[H] 934">
                  <a:extLst>
                    <a:ext uri="{FF2B5EF4-FFF2-40B4-BE49-F238E27FC236}">
                      <a16:creationId xmlns:a16="http://schemas.microsoft.com/office/drawing/2014/main" id="{7966A09E-439C-D141-941B-D5E7FBAFBA5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36" name="타원 935">
                  <a:extLst>
                    <a:ext uri="{FF2B5EF4-FFF2-40B4-BE49-F238E27FC236}">
                      <a16:creationId xmlns:a16="http://schemas.microsoft.com/office/drawing/2014/main" id="{9CD95C00-E886-5F4F-932D-0FFB6C26E3DC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37" name="타원 936">
                  <a:extLst>
                    <a:ext uri="{FF2B5EF4-FFF2-40B4-BE49-F238E27FC236}">
                      <a16:creationId xmlns:a16="http://schemas.microsoft.com/office/drawing/2014/main" id="{CB65279E-F8D0-ED44-BB49-8A39C09F10F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38" name="타원 937">
                  <a:extLst>
                    <a:ext uri="{FF2B5EF4-FFF2-40B4-BE49-F238E27FC236}">
                      <a16:creationId xmlns:a16="http://schemas.microsoft.com/office/drawing/2014/main" id="{3ED02607-11F8-1242-A259-1E8D8B9830D8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39" name="타원 938">
                  <a:extLst>
                    <a:ext uri="{FF2B5EF4-FFF2-40B4-BE49-F238E27FC236}">
                      <a16:creationId xmlns:a16="http://schemas.microsoft.com/office/drawing/2014/main" id="{A56A673E-3D36-9D47-B80C-65E0A17D3DF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0" name="타원 939">
                  <a:extLst>
                    <a:ext uri="{FF2B5EF4-FFF2-40B4-BE49-F238E27FC236}">
                      <a16:creationId xmlns:a16="http://schemas.microsoft.com/office/drawing/2014/main" id="{D6A60515-F5A0-A54E-8B1B-6B8A1B80591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1" name="타원 940">
                  <a:extLst>
                    <a:ext uri="{FF2B5EF4-FFF2-40B4-BE49-F238E27FC236}">
                      <a16:creationId xmlns:a16="http://schemas.microsoft.com/office/drawing/2014/main" id="{638C9F22-A2B8-C847-8F33-A530DA2287EB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855" name="TextBox 854">
              <a:extLst>
                <a:ext uri="{FF2B5EF4-FFF2-40B4-BE49-F238E27FC236}">
                  <a16:creationId xmlns:a16="http://schemas.microsoft.com/office/drawing/2014/main" id="{8E62F9A2-CD19-204D-B194-06C98ED17AD3}"/>
                </a:ext>
              </a:extLst>
            </p:cNvPr>
            <p:cNvSpPr txBox="1"/>
            <p:nvPr/>
          </p:nvSpPr>
          <p:spPr>
            <a:xfrm>
              <a:off x="1959761" y="2213381"/>
              <a:ext cx="355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12</a:t>
              </a:r>
              <a:endParaRPr kumimoji="1" lang="ko-KR" altLang="en-US" sz="1200" dirty="0"/>
            </a:p>
          </p:txBody>
        </p:sp>
        <p:sp>
          <p:nvSpPr>
            <p:cNvPr id="856" name="TextBox 855">
              <a:extLst>
                <a:ext uri="{FF2B5EF4-FFF2-40B4-BE49-F238E27FC236}">
                  <a16:creationId xmlns:a16="http://schemas.microsoft.com/office/drawing/2014/main" id="{A983709F-A6C1-4E44-A6C8-8F310AD87E32}"/>
                </a:ext>
              </a:extLst>
            </p:cNvPr>
            <p:cNvSpPr txBox="1"/>
            <p:nvPr/>
          </p:nvSpPr>
          <p:spPr>
            <a:xfrm>
              <a:off x="2193042" y="205359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7</a:t>
              </a:r>
              <a:endParaRPr kumimoji="1" lang="ko-KR" altLang="en-US" sz="1200" dirty="0"/>
            </a:p>
          </p:txBody>
        </p:sp>
        <p:sp>
          <p:nvSpPr>
            <p:cNvPr id="857" name="TextBox 856">
              <a:extLst>
                <a:ext uri="{FF2B5EF4-FFF2-40B4-BE49-F238E27FC236}">
                  <a16:creationId xmlns:a16="http://schemas.microsoft.com/office/drawing/2014/main" id="{41A88DE6-8C61-664D-8042-24EED41E771B}"/>
                </a:ext>
              </a:extLst>
            </p:cNvPr>
            <p:cNvSpPr txBox="1"/>
            <p:nvPr/>
          </p:nvSpPr>
          <p:spPr>
            <a:xfrm>
              <a:off x="2460569" y="222528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3</a:t>
              </a:r>
              <a:endParaRPr kumimoji="1" lang="ko-KR" altLang="en-US" sz="1200" dirty="0"/>
            </a:p>
          </p:txBody>
        </p: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80CA6F96-9ED2-E44D-A35C-F412E1061FDF}"/>
                </a:ext>
              </a:extLst>
            </p:cNvPr>
            <p:cNvSpPr txBox="1"/>
            <p:nvPr/>
          </p:nvSpPr>
          <p:spPr>
            <a:xfrm>
              <a:off x="2741844" y="271757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36</a:t>
              </a:r>
              <a:endParaRPr kumimoji="1" lang="ko-KR" altLang="en-US" sz="1200" dirty="0"/>
            </a:p>
          </p:txBody>
        </p:sp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493258E8-ABFD-4D49-A443-DBDBA3D8CBF3}"/>
                </a:ext>
              </a:extLst>
            </p:cNvPr>
            <p:cNvSpPr txBox="1"/>
            <p:nvPr/>
          </p:nvSpPr>
          <p:spPr>
            <a:xfrm>
              <a:off x="2454432" y="253360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48</a:t>
              </a:r>
              <a:endParaRPr kumimoji="1" lang="ko-KR" altLang="en-US" sz="1200" dirty="0"/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BE53810B-2846-0D44-B71E-9EB60FFD8A98}"/>
                </a:ext>
              </a:extLst>
            </p:cNvPr>
            <p:cNvSpPr txBox="1"/>
            <p:nvPr/>
          </p:nvSpPr>
          <p:spPr>
            <a:xfrm>
              <a:off x="2174619" y="2698519"/>
              <a:ext cx="448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37</a:t>
              </a:r>
              <a:endParaRPr kumimoji="1" lang="ko-KR" altLang="en-US" sz="1200" dirty="0"/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307322CE-5888-FD4B-B589-AFBF2FA7746F}"/>
                </a:ext>
              </a:extLst>
            </p:cNvPr>
            <p:cNvSpPr txBox="1"/>
            <p:nvPr/>
          </p:nvSpPr>
          <p:spPr>
            <a:xfrm>
              <a:off x="1940577" y="25332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44</a:t>
              </a:r>
              <a:endParaRPr kumimoji="1" lang="ko-KR" altLang="en-US" sz="1200" dirty="0"/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69FD2B15-9244-974C-9FBE-7FA058F3F6EC}"/>
                </a:ext>
              </a:extLst>
            </p:cNvPr>
            <p:cNvSpPr txBox="1"/>
            <p:nvPr/>
          </p:nvSpPr>
          <p:spPr>
            <a:xfrm>
              <a:off x="168920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8</a:t>
              </a:r>
              <a:endParaRPr kumimoji="1" lang="ko-KR" altLang="en-US" sz="1200" dirty="0"/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9FE35158-B559-8043-A1CF-732BDAFB5E15}"/>
                </a:ext>
              </a:extLst>
            </p:cNvPr>
            <p:cNvSpPr txBox="1"/>
            <p:nvPr/>
          </p:nvSpPr>
          <p:spPr>
            <a:xfrm>
              <a:off x="1412024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23</a:t>
              </a:r>
              <a:endParaRPr kumimoji="1" lang="ko-KR" altLang="en-US" sz="1200" dirty="0"/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CAA9C45F-8811-A640-B764-820C77A53DC3}"/>
                </a:ext>
              </a:extLst>
            </p:cNvPr>
            <p:cNvSpPr txBox="1"/>
            <p:nvPr/>
          </p:nvSpPr>
          <p:spPr>
            <a:xfrm>
              <a:off x="1676934" y="30237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</a:t>
              </a:r>
              <a:endParaRPr kumimoji="1" lang="ko-KR" altLang="en-US" sz="1200" dirty="0"/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FABAE026-E767-EF4C-A90F-5295BDA019E2}"/>
                </a:ext>
              </a:extLst>
            </p:cNvPr>
            <p:cNvSpPr txBox="1"/>
            <p:nvPr/>
          </p:nvSpPr>
          <p:spPr>
            <a:xfrm>
              <a:off x="1940577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42</a:t>
              </a:r>
              <a:endParaRPr kumimoji="1" lang="ko-KR" altLang="en-US" sz="1200" dirty="0"/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D7E460C1-E0C8-8A44-A1D0-4402C561758F}"/>
                </a:ext>
              </a:extLst>
            </p:cNvPr>
            <p:cNvSpPr txBox="1"/>
            <p:nvPr/>
          </p:nvSpPr>
          <p:spPr>
            <a:xfrm>
              <a:off x="2205487" y="303139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5</a:t>
              </a:r>
              <a:endParaRPr kumimoji="1" lang="ko-KR" altLang="en-US" sz="1200" dirty="0"/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DEBABE3A-17BF-6B4C-B55C-EA844EDA0F1C}"/>
                </a:ext>
              </a:extLst>
            </p:cNvPr>
            <p:cNvSpPr txBox="1"/>
            <p:nvPr/>
          </p:nvSpPr>
          <p:spPr>
            <a:xfrm>
              <a:off x="2470397" y="320627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19</a:t>
              </a:r>
              <a:endParaRPr kumimoji="1" lang="ko-KR" altLang="en-US" sz="1200" dirty="0"/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C8936630-7D39-534A-8F5B-5B1FFE635360}"/>
                </a:ext>
              </a:extLst>
            </p:cNvPr>
            <p:cNvSpPr txBox="1"/>
            <p:nvPr/>
          </p:nvSpPr>
          <p:spPr>
            <a:xfrm>
              <a:off x="2717929" y="303982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6</a:t>
              </a:r>
              <a:endParaRPr kumimoji="1" lang="ko-KR" altLang="en-US" sz="1200" dirty="0"/>
            </a:p>
          </p:txBody>
        </p: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DE1CD8D7-85A7-F549-B127-4BC46806D299}"/>
                </a:ext>
              </a:extLst>
            </p:cNvPr>
            <p:cNvSpPr txBox="1"/>
            <p:nvPr/>
          </p:nvSpPr>
          <p:spPr>
            <a:xfrm>
              <a:off x="2998950" y="32026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46</a:t>
              </a:r>
              <a:endParaRPr kumimoji="1" lang="ko-KR" altLang="en-US" sz="1200" dirty="0"/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AF24E1F2-4A20-8E43-99CE-13BF150126FE}"/>
                </a:ext>
              </a:extLst>
            </p:cNvPr>
            <p:cNvSpPr txBox="1"/>
            <p:nvPr/>
          </p:nvSpPr>
          <p:spPr>
            <a:xfrm>
              <a:off x="3254380" y="37123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14</a:t>
              </a:r>
              <a:endParaRPr kumimoji="1" lang="ko-KR" altLang="en-US" sz="1200" dirty="0"/>
            </a:p>
          </p:txBody>
        </p: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2B46BED7-B8DF-0A49-86B5-FC6B05C76C22}"/>
                </a:ext>
              </a:extLst>
            </p:cNvPr>
            <p:cNvSpPr txBox="1"/>
            <p:nvPr/>
          </p:nvSpPr>
          <p:spPr>
            <a:xfrm>
              <a:off x="2980539" y="354276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18</a:t>
              </a:r>
              <a:endParaRPr kumimoji="1" lang="ko-KR" altLang="en-US" sz="1200" dirty="0"/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14963966-8A57-2340-AAAD-C1DA447A7B08}"/>
                </a:ext>
              </a:extLst>
            </p:cNvPr>
            <p:cNvSpPr txBox="1"/>
            <p:nvPr/>
          </p:nvSpPr>
          <p:spPr>
            <a:xfrm>
              <a:off x="2741188" y="368926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33</a:t>
              </a:r>
              <a:endParaRPr kumimoji="1" lang="ko-KR" altLang="en-US" sz="1200" dirty="0"/>
            </a:p>
          </p:txBody>
        </p:sp>
        <p:sp>
          <p:nvSpPr>
            <p:cNvPr id="873" name="TextBox 872">
              <a:extLst>
                <a:ext uri="{FF2B5EF4-FFF2-40B4-BE49-F238E27FC236}">
                  <a16:creationId xmlns:a16="http://schemas.microsoft.com/office/drawing/2014/main" id="{705B6B09-972D-C649-9E21-23FD8E03C2BE}"/>
                </a:ext>
              </a:extLst>
            </p:cNvPr>
            <p:cNvSpPr txBox="1"/>
            <p:nvPr/>
          </p:nvSpPr>
          <p:spPr>
            <a:xfrm>
              <a:off x="2427438" y="3518213"/>
              <a:ext cx="41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29</a:t>
              </a:r>
              <a:endParaRPr kumimoji="1" lang="ko-KR" altLang="en-US" sz="1200" dirty="0"/>
            </a:p>
          </p:txBody>
        </p: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72A6B24A-E4DD-8D4C-9632-5D5F14004356}"/>
                </a:ext>
              </a:extLst>
            </p:cNvPr>
            <p:cNvSpPr txBox="1"/>
            <p:nvPr/>
          </p:nvSpPr>
          <p:spPr>
            <a:xfrm>
              <a:off x="2211453" y="36842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34</a:t>
              </a:r>
              <a:endParaRPr kumimoji="1" lang="ko-KR" altLang="en-US" sz="1200" dirty="0"/>
            </a:p>
          </p:txBody>
        </p:sp>
        <p:sp>
          <p:nvSpPr>
            <p:cNvPr id="875" name="TextBox 874">
              <a:extLst>
                <a:ext uri="{FF2B5EF4-FFF2-40B4-BE49-F238E27FC236}">
                  <a16:creationId xmlns:a16="http://schemas.microsoft.com/office/drawing/2014/main" id="{2BD7177C-1243-B543-91B4-8CC953DDBC74}"/>
                </a:ext>
              </a:extLst>
            </p:cNvPr>
            <p:cNvSpPr txBox="1"/>
            <p:nvPr/>
          </p:nvSpPr>
          <p:spPr>
            <a:xfrm>
              <a:off x="1947487" y="352193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22</a:t>
              </a:r>
              <a:endParaRPr kumimoji="1" lang="ko-KR" altLang="en-US" sz="1200" dirty="0"/>
            </a:p>
          </p:txBody>
        </p:sp>
        <p:sp>
          <p:nvSpPr>
            <p:cNvPr id="876" name="TextBox 875">
              <a:extLst>
                <a:ext uri="{FF2B5EF4-FFF2-40B4-BE49-F238E27FC236}">
                  <a16:creationId xmlns:a16="http://schemas.microsoft.com/office/drawing/2014/main" id="{538949E3-504E-7A4F-BC46-8118490A8C5E}"/>
                </a:ext>
              </a:extLst>
            </p:cNvPr>
            <p:cNvSpPr txBox="1"/>
            <p:nvPr/>
          </p:nvSpPr>
          <p:spPr>
            <a:xfrm>
              <a:off x="1688277" y="36831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10</a:t>
              </a:r>
              <a:endParaRPr kumimoji="1" lang="ko-KR" altLang="en-US" sz="1200" dirty="0"/>
            </a:p>
          </p:txBody>
        </p:sp>
        <p:sp>
          <p:nvSpPr>
            <p:cNvPr id="877" name="TextBox 876">
              <a:extLst>
                <a:ext uri="{FF2B5EF4-FFF2-40B4-BE49-F238E27FC236}">
                  <a16:creationId xmlns:a16="http://schemas.microsoft.com/office/drawing/2014/main" id="{32A06DCD-93A0-974A-BE95-BD6E60533621}"/>
                </a:ext>
              </a:extLst>
            </p:cNvPr>
            <p:cNvSpPr txBox="1"/>
            <p:nvPr/>
          </p:nvSpPr>
          <p:spPr>
            <a:xfrm>
              <a:off x="1417945" y="350733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39</a:t>
              </a:r>
              <a:endParaRPr kumimoji="1" lang="ko-KR" altLang="en-US" sz="1200" dirty="0"/>
            </a:p>
          </p:txBody>
        </p:sp>
        <p:sp>
          <p:nvSpPr>
            <p:cNvPr id="878" name="TextBox 877">
              <a:extLst>
                <a:ext uri="{FF2B5EF4-FFF2-40B4-BE49-F238E27FC236}">
                  <a16:creationId xmlns:a16="http://schemas.microsoft.com/office/drawing/2014/main" id="{BAF35109-4F85-2A47-88E8-1F4F9FACE88E}"/>
                </a:ext>
              </a:extLst>
            </p:cNvPr>
            <p:cNvSpPr txBox="1"/>
            <p:nvPr/>
          </p:nvSpPr>
          <p:spPr>
            <a:xfrm>
              <a:off x="1153270" y="3684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16</a:t>
              </a:r>
              <a:endParaRPr kumimoji="1" lang="ko-KR" altLang="en-US" sz="1200" dirty="0"/>
            </a:p>
          </p:txBody>
        </p:sp>
        <p:sp>
          <p:nvSpPr>
            <p:cNvPr id="879" name="TextBox 878">
              <a:extLst>
                <a:ext uri="{FF2B5EF4-FFF2-40B4-BE49-F238E27FC236}">
                  <a16:creationId xmlns:a16="http://schemas.microsoft.com/office/drawing/2014/main" id="{0A2BE42F-CAE0-7A4F-934F-CA42B380BCD9}"/>
                </a:ext>
              </a:extLst>
            </p:cNvPr>
            <p:cNvSpPr txBox="1"/>
            <p:nvPr/>
          </p:nvSpPr>
          <p:spPr>
            <a:xfrm>
              <a:off x="1159407" y="399089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</a:t>
              </a:r>
              <a:endParaRPr kumimoji="1" lang="ko-KR" altLang="en-US" sz="1200" dirty="0"/>
            </a:p>
          </p:txBody>
        </p:sp>
        <p:sp>
          <p:nvSpPr>
            <p:cNvPr id="880" name="TextBox 879">
              <a:extLst>
                <a:ext uri="{FF2B5EF4-FFF2-40B4-BE49-F238E27FC236}">
                  <a16:creationId xmlns:a16="http://schemas.microsoft.com/office/drawing/2014/main" id="{81DF6286-B039-7649-8CED-2C7DA45FD6E8}"/>
                </a:ext>
              </a:extLst>
            </p:cNvPr>
            <p:cNvSpPr txBox="1"/>
            <p:nvPr/>
          </p:nvSpPr>
          <p:spPr>
            <a:xfrm>
              <a:off x="1410558" y="41482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38</a:t>
              </a:r>
              <a:endParaRPr kumimoji="1" lang="ko-KR" altLang="en-US" sz="1200" dirty="0"/>
            </a:p>
          </p:txBody>
        </p: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76E4485C-4278-404A-99A1-4F34068CD1B5}"/>
                </a:ext>
              </a:extLst>
            </p:cNvPr>
            <p:cNvSpPr txBox="1"/>
            <p:nvPr/>
          </p:nvSpPr>
          <p:spPr>
            <a:xfrm>
              <a:off x="1676934" y="399215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27</a:t>
              </a:r>
              <a:endParaRPr kumimoji="1" lang="ko-KR" altLang="en-US" sz="1200" dirty="0"/>
            </a:p>
          </p:txBody>
        </p: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CCA0530B-B8F4-3E4B-9EE4-6E372A868F7F}"/>
                </a:ext>
              </a:extLst>
            </p:cNvPr>
            <p:cNvSpPr txBox="1"/>
            <p:nvPr/>
          </p:nvSpPr>
          <p:spPr>
            <a:xfrm>
              <a:off x="1953173" y="416794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41</a:t>
              </a:r>
              <a:endParaRPr kumimoji="1" lang="ko-KR" altLang="en-US" sz="1200" dirty="0"/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44A25358-4D2D-624D-BD60-09AFAFA183EE}"/>
                </a:ext>
              </a:extLst>
            </p:cNvPr>
            <p:cNvSpPr txBox="1"/>
            <p:nvPr/>
          </p:nvSpPr>
          <p:spPr>
            <a:xfrm>
              <a:off x="2212430" y="399855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17</a:t>
              </a:r>
              <a:endParaRPr kumimoji="1" lang="ko-KR" altLang="en-US" sz="1200" dirty="0"/>
            </a:p>
          </p:txBody>
        </p:sp>
        <p:sp>
          <p:nvSpPr>
            <p:cNvPr id="884" name="TextBox 883">
              <a:extLst>
                <a:ext uri="{FF2B5EF4-FFF2-40B4-BE49-F238E27FC236}">
                  <a16:creationId xmlns:a16="http://schemas.microsoft.com/office/drawing/2014/main" id="{6C52694D-3AED-7D4C-A4E9-4E2CEB8A906A}"/>
                </a:ext>
              </a:extLst>
            </p:cNvPr>
            <p:cNvSpPr txBox="1"/>
            <p:nvPr/>
          </p:nvSpPr>
          <p:spPr>
            <a:xfrm>
              <a:off x="2488669" y="416465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25</a:t>
              </a:r>
              <a:endParaRPr kumimoji="1" lang="ko-KR" altLang="en-US" sz="1200" dirty="0"/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850C748E-2E7C-1346-B28B-E4578F0432B6}"/>
                </a:ext>
              </a:extLst>
            </p:cNvPr>
            <p:cNvSpPr txBox="1"/>
            <p:nvPr/>
          </p:nvSpPr>
          <p:spPr>
            <a:xfrm>
              <a:off x="2737171" y="40097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13</a:t>
              </a:r>
              <a:endParaRPr kumimoji="1" lang="ko-KR" altLang="en-US" sz="1200" dirty="0"/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8741FD8B-1B0D-614B-A892-A98F0C877116}"/>
                </a:ext>
              </a:extLst>
            </p:cNvPr>
            <p:cNvSpPr txBox="1"/>
            <p:nvPr/>
          </p:nvSpPr>
          <p:spPr>
            <a:xfrm>
              <a:off x="3009869" y="418141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47</a:t>
              </a:r>
              <a:endParaRPr kumimoji="1" lang="ko-KR" altLang="en-US" sz="1200" dirty="0"/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C3078EF0-0E27-2B4B-8A83-AFB97566E9A5}"/>
                </a:ext>
              </a:extLst>
            </p:cNvPr>
            <p:cNvSpPr txBox="1"/>
            <p:nvPr/>
          </p:nvSpPr>
          <p:spPr>
            <a:xfrm>
              <a:off x="3245126" y="40272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26</a:t>
              </a:r>
              <a:endParaRPr kumimoji="1" lang="ko-KR" altLang="en-US" sz="1200" dirty="0"/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091E7E7D-E685-F545-BEBF-2334AFAD7181}"/>
                </a:ext>
              </a:extLst>
            </p:cNvPr>
            <p:cNvSpPr txBox="1"/>
            <p:nvPr/>
          </p:nvSpPr>
          <p:spPr>
            <a:xfrm>
              <a:off x="1417027" y="44751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4</a:t>
              </a:r>
              <a:endParaRPr kumimoji="1" lang="ko-KR" altLang="en-US" sz="1200" dirty="0"/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0626F8EF-A77D-454C-9555-277DC5B1525B}"/>
                </a:ext>
              </a:extLst>
            </p:cNvPr>
            <p:cNvSpPr txBox="1"/>
            <p:nvPr/>
          </p:nvSpPr>
          <p:spPr>
            <a:xfrm>
              <a:off x="1713127" y="464244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9</a:t>
              </a:r>
              <a:endParaRPr kumimoji="1" lang="ko-KR" altLang="en-US" sz="1200" dirty="0"/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4D9D3DAF-8937-1B47-810A-F2E843BB00AE}"/>
                </a:ext>
              </a:extLst>
            </p:cNvPr>
            <p:cNvSpPr txBox="1"/>
            <p:nvPr/>
          </p:nvSpPr>
          <p:spPr>
            <a:xfrm>
              <a:off x="1947593" y="448619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32</a:t>
              </a:r>
              <a:endParaRPr kumimoji="1" lang="ko-KR" altLang="en-US" sz="1200" dirty="0"/>
            </a:p>
          </p:txBody>
        </p:sp>
        <p:sp>
          <p:nvSpPr>
            <p:cNvPr id="891" name="TextBox 890">
              <a:extLst>
                <a:ext uri="{FF2B5EF4-FFF2-40B4-BE49-F238E27FC236}">
                  <a16:creationId xmlns:a16="http://schemas.microsoft.com/office/drawing/2014/main" id="{2BEA0EBB-F625-2A4F-80D7-0FEB506F6F68}"/>
                </a:ext>
              </a:extLst>
            </p:cNvPr>
            <p:cNvSpPr txBox="1"/>
            <p:nvPr/>
          </p:nvSpPr>
          <p:spPr>
            <a:xfrm>
              <a:off x="2219987" y="46494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35</a:t>
              </a:r>
              <a:endParaRPr kumimoji="1" lang="ko-KR" altLang="en-US" sz="1200" dirty="0"/>
            </a:p>
          </p:txBody>
        </p:sp>
        <p:sp>
          <p:nvSpPr>
            <p:cNvPr id="892" name="TextBox 891">
              <a:extLst>
                <a:ext uri="{FF2B5EF4-FFF2-40B4-BE49-F238E27FC236}">
                  <a16:creationId xmlns:a16="http://schemas.microsoft.com/office/drawing/2014/main" id="{8BB71775-1ED3-304B-9A4E-EB8FACDDD8F8}"/>
                </a:ext>
              </a:extLst>
            </p:cNvPr>
            <p:cNvSpPr txBox="1"/>
            <p:nvPr/>
          </p:nvSpPr>
          <p:spPr>
            <a:xfrm>
              <a:off x="2470457" y="44955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1</a:t>
              </a:r>
              <a:endParaRPr kumimoji="1" lang="ko-KR" altLang="en-US" sz="1200" dirty="0"/>
            </a:p>
          </p:txBody>
        </p:sp>
        <p:sp>
          <p:nvSpPr>
            <p:cNvPr id="893" name="TextBox 892">
              <a:extLst>
                <a:ext uri="{FF2B5EF4-FFF2-40B4-BE49-F238E27FC236}">
                  <a16:creationId xmlns:a16="http://schemas.microsoft.com/office/drawing/2014/main" id="{43A58B74-6916-1949-A069-05F82198F372}"/>
                </a:ext>
              </a:extLst>
            </p:cNvPr>
            <p:cNvSpPr txBox="1"/>
            <p:nvPr/>
          </p:nvSpPr>
          <p:spPr>
            <a:xfrm>
              <a:off x="2770740" y="465462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45</a:t>
              </a:r>
              <a:endParaRPr kumimoji="1" lang="ko-KR" altLang="en-US" sz="1200" dirty="0"/>
            </a:p>
          </p:txBody>
        </p:sp>
        <p:sp>
          <p:nvSpPr>
            <p:cNvPr id="894" name="TextBox 893">
              <a:extLst>
                <a:ext uri="{FF2B5EF4-FFF2-40B4-BE49-F238E27FC236}">
                  <a16:creationId xmlns:a16="http://schemas.microsoft.com/office/drawing/2014/main" id="{9E789212-6DDA-ED43-8C72-0F523058B995}"/>
                </a:ext>
              </a:extLst>
            </p:cNvPr>
            <p:cNvSpPr txBox="1"/>
            <p:nvPr/>
          </p:nvSpPr>
          <p:spPr>
            <a:xfrm>
              <a:off x="3005316" y="449787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20</a:t>
              </a:r>
              <a:endParaRPr kumimoji="1" lang="ko-KR" altLang="en-US" sz="1200" dirty="0"/>
            </a:p>
          </p:txBody>
        </p:sp>
        <p:sp>
          <p:nvSpPr>
            <p:cNvPr id="895" name="TextBox 894">
              <a:extLst>
                <a:ext uri="{FF2B5EF4-FFF2-40B4-BE49-F238E27FC236}">
                  <a16:creationId xmlns:a16="http://schemas.microsoft.com/office/drawing/2014/main" id="{A09A86EF-7893-7648-8E5C-AFA2F84CA57F}"/>
                </a:ext>
              </a:extLst>
            </p:cNvPr>
            <p:cNvSpPr txBox="1"/>
            <p:nvPr/>
          </p:nvSpPr>
          <p:spPr>
            <a:xfrm>
              <a:off x="2746192" y="499047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28</a:t>
              </a:r>
              <a:endParaRPr kumimoji="1" lang="ko-KR" altLang="en-US" sz="1200" dirty="0"/>
            </a:p>
          </p:txBody>
        </p: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9A589966-0801-9D4F-B66B-392E507CF879}"/>
                </a:ext>
              </a:extLst>
            </p:cNvPr>
            <p:cNvSpPr txBox="1"/>
            <p:nvPr/>
          </p:nvSpPr>
          <p:spPr>
            <a:xfrm>
              <a:off x="2488669" y="5139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40</a:t>
              </a:r>
              <a:endParaRPr kumimoji="1" lang="ko-KR" altLang="en-US" sz="1200" dirty="0"/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D4242E12-85B2-C345-A9B7-729261FD3D01}"/>
                </a:ext>
              </a:extLst>
            </p:cNvPr>
            <p:cNvSpPr txBox="1"/>
            <p:nvPr/>
          </p:nvSpPr>
          <p:spPr>
            <a:xfrm>
              <a:off x="2257580" y="496772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</a:t>
              </a:r>
              <a:endParaRPr kumimoji="1" lang="ko-KR" altLang="en-US" sz="1200" dirty="0"/>
            </a:p>
          </p:txBody>
        </p:sp>
        <p:sp>
          <p:nvSpPr>
            <p:cNvPr id="898" name="TextBox 897">
              <a:extLst>
                <a:ext uri="{FF2B5EF4-FFF2-40B4-BE49-F238E27FC236}">
                  <a16:creationId xmlns:a16="http://schemas.microsoft.com/office/drawing/2014/main" id="{A2E63303-07CE-5A4E-A80E-37C5A1FF7AAB}"/>
                </a:ext>
              </a:extLst>
            </p:cNvPr>
            <p:cNvSpPr txBox="1"/>
            <p:nvPr/>
          </p:nvSpPr>
          <p:spPr>
            <a:xfrm>
              <a:off x="2003043" y="512283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43</a:t>
              </a:r>
              <a:endParaRPr kumimoji="1" lang="ko-KR" altLang="en-US" sz="1200" dirty="0"/>
            </a:p>
          </p:txBody>
        </p:sp>
        <p:sp>
          <p:nvSpPr>
            <p:cNvPr id="899" name="TextBox 898">
              <a:extLst>
                <a:ext uri="{FF2B5EF4-FFF2-40B4-BE49-F238E27FC236}">
                  <a16:creationId xmlns:a16="http://schemas.microsoft.com/office/drawing/2014/main" id="{13D1BD02-1A8D-F74A-8BAA-4E33AAD50675}"/>
                </a:ext>
              </a:extLst>
            </p:cNvPr>
            <p:cNvSpPr txBox="1"/>
            <p:nvPr/>
          </p:nvSpPr>
          <p:spPr>
            <a:xfrm>
              <a:off x="1695220" y="495673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30</a:t>
              </a:r>
              <a:endParaRPr kumimoji="1" lang="ko-KR" altLang="en-US" sz="1200" dirty="0"/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7ECDA453-0BA1-B141-B629-5D3A7467EDCB}"/>
                </a:ext>
              </a:extLst>
            </p:cNvPr>
            <p:cNvSpPr txBox="1"/>
            <p:nvPr/>
          </p:nvSpPr>
          <p:spPr>
            <a:xfrm>
              <a:off x="1945380" y="544296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24</a:t>
              </a:r>
              <a:endParaRPr kumimoji="1" lang="ko-KR" altLang="en-US" sz="1200" dirty="0"/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50087604-9FC8-CB40-8990-E49DFDCBF4D3}"/>
                </a:ext>
              </a:extLst>
            </p:cNvPr>
            <p:cNvSpPr txBox="1"/>
            <p:nvPr/>
          </p:nvSpPr>
          <p:spPr>
            <a:xfrm>
              <a:off x="2240859" y="560848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31</a:t>
              </a:r>
              <a:endParaRPr kumimoji="1" lang="ko-KR" altLang="en-US" sz="1200" dirty="0"/>
            </a:p>
          </p:txBody>
        </p: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43E1E79B-9FCD-5D4D-BD95-80CBC8055512}"/>
                </a:ext>
              </a:extLst>
            </p:cNvPr>
            <p:cNvSpPr txBox="1"/>
            <p:nvPr/>
          </p:nvSpPr>
          <p:spPr>
            <a:xfrm>
              <a:off x="2488669" y="545796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11</a:t>
              </a:r>
              <a:endParaRPr kumimoji="1" lang="ko-KR" altLang="en-US" sz="1200" dirty="0"/>
            </a:p>
          </p:txBody>
        </p:sp>
        <p:sp>
          <p:nvSpPr>
            <p:cNvPr id="903" name="TextBox 902">
              <a:extLst>
                <a:ext uri="{FF2B5EF4-FFF2-40B4-BE49-F238E27FC236}">
                  <a16:creationId xmlns:a16="http://schemas.microsoft.com/office/drawing/2014/main" id="{A5476342-1C25-2F47-A0AA-471FD279CA2F}"/>
                </a:ext>
              </a:extLst>
            </p:cNvPr>
            <p:cNvSpPr txBox="1"/>
            <p:nvPr/>
          </p:nvSpPr>
          <p:spPr>
            <a:xfrm>
              <a:off x="2166945" y="236098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E4893603-C495-BB40-A0C3-4B16FFD72208}"/>
                </a:ext>
              </a:extLst>
            </p:cNvPr>
            <p:cNvSpPr txBox="1"/>
            <p:nvPr/>
          </p:nvSpPr>
          <p:spPr>
            <a:xfrm>
              <a:off x="1884549" y="283913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E8857551-AB5A-7144-A61D-A660E5934E8C}"/>
                </a:ext>
              </a:extLst>
            </p:cNvPr>
            <p:cNvSpPr txBox="1"/>
            <p:nvPr/>
          </p:nvSpPr>
          <p:spPr>
            <a:xfrm>
              <a:off x="2425625" y="284553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7EC6F824-DE55-DE48-8733-D606AD1FCBC5}"/>
                </a:ext>
              </a:extLst>
            </p:cNvPr>
            <p:cNvSpPr txBox="1"/>
            <p:nvPr/>
          </p:nvSpPr>
          <p:spPr>
            <a:xfrm>
              <a:off x="1626779" y="33349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7" name="TextBox 906">
              <a:extLst>
                <a:ext uri="{FF2B5EF4-FFF2-40B4-BE49-F238E27FC236}">
                  <a16:creationId xmlns:a16="http://schemas.microsoft.com/office/drawing/2014/main" id="{D4992D5F-028D-7145-B2F9-46CD5F10499D}"/>
                </a:ext>
              </a:extLst>
            </p:cNvPr>
            <p:cNvSpPr txBox="1"/>
            <p:nvPr/>
          </p:nvSpPr>
          <p:spPr>
            <a:xfrm>
              <a:off x="2152915" y="334634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8" name="TextBox 907">
              <a:extLst>
                <a:ext uri="{FF2B5EF4-FFF2-40B4-BE49-F238E27FC236}">
                  <a16:creationId xmlns:a16="http://schemas.microsoft.com/office/drawing/2014/main" id="{1CF46A3C-9D15-D94B-A535-5BC01EE3C31E}"/>
                </a:ext>
              </a:extLst>
            </p:cNvPr>
            <p:cNvSpPr txBox="1"/>
            <p:nvPr/>
          </p:nvSpPr>
          <p:spPr>
            <a:xfrm>
              <a:off x="2685521" y="334026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9C393BD2-C8A6-EB46-933F-282C9398F065}"/>
                </a:ext>
              </a:extLst>
            </p:cNvPr>
            <p:cNvSpPr txBox="1"/>
            <p:nvPr/>
          </p:nvSpPr>
          <p:spPr>
            <a:xfrm>
              <a:off x="1362168" y="382082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6D29F60A-94E0-3848-9175-834279A9517D}"/>
                </a:ext>
              </a:extLst>
            </p:cNvPr>
            <p:cNvSpPr txBox="1"/>
            <p:nvPr/>
          </p:nvSpPr>
          <p:spPr>
            <a:xfrm>
              <a:off x="1914195" y="384395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1" name="TextBox 910">
              <a:extLst>
                <a:ext uri="{FF2B5EF4-FFF2-40B4-BE49-F238E27FC236}">
                  <a16:creationId xmlns:a16="http://schemas.microsoft.com/office/drawing/2014/main" id="{C9E5537C-30DB-D146-B613-9096D7D46724}"/>
                </a:ext>
              </a:extLst>
            </p:cNvPr>
            <p:cNvSpPr txBox="1"/>
            <p:nvPr/>
          </p:nvSpPr>
          <p:spPr>
            <a:xfrm>
              <a:off x="2441142" y="385543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2" name="TextBox 911">
              <a:extLst>
                <a:ext uri="{FF2B5EF4-FFF2-40B4-BE49-F238E27FC236}">
                  <a16:creationId xmlns:a16="http://schemas.microsoft.com/office/drawing/2014/main" id="{E5680AEC-A3CC-9042-AEEC-9496199F396C}"/>
                </a:ext>
              </a:extLst>
            </p:cNvPr>
            <p:cNvSpPr txBox="1"/>
            <p:nvPr/>
          </p:nvSpPr>
          <p:spPr>
            <a:xfrm>
              <a:off x="2945417" y="384966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D534751A-0A84-6841-9849-060D893822C1}"/>
                </a:ext>
              </a:extLst>
            </p:cNvPr>
            <p:cNvSpPr txBox="1"/>
            <p:nvPr/>
          </p:nvSpPr>
          <p:spPr>
            <a:xfrm>
              <a:off x="1635163" y="4302884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D7A92C7D-6E3B-3542-8A70-CA32982432C5}"/>
                </a:ext>
              </a:extLst>
            </p:cNvPr>
            <p:cNvSpPr txBox="1"/>
            <p:nvPr/>
          </p:nvSpPr>
          <p:spPr>
            <a:xfrm>
              <a:off x="2185504" y="432548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5" name="TextBox 914">
              <a:extLst>
                <a:ext uri="{FF2B5EF4-FFF2-40B4-BE49-F238E27FC236}">
                  <a16:creationId xmlns:a16="http://schemas.microsoft.com/office/drawing/2014/main" id="{B7B253E8-5809-8A4C-BD20-C00B1C713042}"/>
                </a:ext>
              </a:extLst>
            </p:cNvPr>
            <p:cNvSpPr txBox="1"/>
            <p:nvPr/>
          </p:nvSpPr>
          <p:spPr>
            <a:xfrm>
              <a:off x="2702875" y="432687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59AB9466-22BF-374D-9B4A-DF27AE0B42C5}"/>
                </a:ext>
              </a:extLst>
            </p:cNvPr>
            <p:cNvSpPr txBox="1"/>
            <p:nvPr/>
          </p:nvSpPr>
          <p:spPr>
            <a:xfrm>
              <a:off x="1903373" y="479869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AC59A1E5-3EA3-9242-8A13-01DE7E59983F}"/>
                </a:ext>
              </a:extLst>
            </p:cNvPr>
            <p:cNvSpPr txBox="1"/>
            <p:nvPr/>
          </p:nvSpPr>
          <p:spPr>
            <a:xfrm>
              <a:off x="2420181" y="480944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630740D5-3CC6-7C49-8E17-514D65038EE8}"/>
                </a:ext>
              </a:extLst>
            </p:cNvPr>
            <p:cNvSpPr txBox="1"/>
            <p:nvPr/>
          </p:nvSpPr>
          <p:spPr>
            <a:xfrm>
              <a:off x="2179743" y="5292104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151</a:t>
              </a:r>
              <a:endParaRPr kumimoji="1" lang="ko-KR" altLang="en-US" sz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454264-69D1-DD4B-B690-3B914FBA9A5A}"/>
              </a:ext>
            </a:extLst>
          </p:cNvPr>
          <p:cNvSpPr txBox="1"/>
          <p:nvPr/>
        </p:nvSpPr>
        <p:spPr>
          <a:xfrm>
            <a:off x="5378930" y="584385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17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72</a:t>
            </a:r>
            <a:r>
              <a:rPr kumimoji="1" lang="ko-KR" altLang="en-US" dirty="0"/>
              <a:t>세대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5A8D4AEA-DC4F-A146-87E9-5798F8A4A31E}"/>
              </a:ext>
            </a:extLst>
          </p:cNvPr>
          <p:cNvSpPr txBox="1"/>
          <p:nvPr/>
        </p:nvSpPr>
        <p:spPr>
          <a:xfrm>
            <a:off x="2194410" y="586096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4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/>
              <a:t>세대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099C12E-DF9D-064C-B890-158DD5F15A98}"/>
              </a:ext>
            </a:extLst>
          </p:cNvPr>
          <p:cNvSpPr txBox="1"/>
          <p:nvPr/>
        </p:nvSpPr>
        <p:spPr>
          <a:xfrm>
            <a:off x="8504140" y="585598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</a:t>
            </a:r>
            <a:r>
              <a:rPr kumimoji="1" lang="ko-KR" altLang="en-US" dirty="0"/>
              <a:t>세대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23F612-4A32-3949-8589-D0F434BD695C}"/>
              </a:ext>
            </a:extLst>
          </p:cNvPr>
          <p:cNvSpPr/>
          <p:nvPr/>
        </p:nvSpPr>
        <p:spPr>
          <a:xfrm>
            <a:off x="7600104" y="1643312"/>
            <a:ext cx="3332344" cy="4745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8366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 Dimension 4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48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240B4-E0EC-6F4D-987F-7EE47E8A1F9E}"/>
              </a:ext>
            </a:extLst>
          </p:cNvPr>
          <p:cNvGrpSpPr/>
          <p:nvPr/>
        </p:nvGrpSpPr>
        <p:grpSpPr>
          <a:xfrm>
            <a:off x="2043677" y="1956338"/>
            <a:ext cx="2545206" cy="3850300"/>
            <a:chOff x="1159407" y="2035179"/>
            <a:chExt cx="2545206" cy="38503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5AE5CA-5381-C943-97A6-B537ACC5C4AD}"/>
                </a:ext>
              </a:extLst>
            </p:cNvPr>
            <p:cNvGrpSpPr/>
            <p:nvPr/>
          </p:nvGrpSpPr>
          <p:grpSpPr>
            <a:xfrm>
              <a:off x="1200015" y="2044001"/>
              <a:ext cx="2371009" cy="3833983"/>
              <a:chOff x="1322229" y="1644692"/>
              <a:chExt cx="2371009" cy="3833983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0B5F7CC-D766-5F4B-A8AF-7FA8E1E7D711}"/>
                  </a:ext>
                </a:extLst>
              </p:cNvPr>
              <p:cNvGrpSpPr/>
              <p:nvPr/>
            </p:nvGrpSpPr>
            <p:grpSpPr>
              <a:xfrm rot="16200000">
                <a:off x="2046085" y="170513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47" name="육각형[H] 146">
                  <a:extLst>
                    <a:ext uri="{FF2B5EF4-FFF2-40B4-BE49-F238E27FC236}">
                      <a16:creationId xmlns:a16="http://schemas.microsoft.com/office/drawing/2014/main" id="{D8EFE465-D780-B741-B0BD-1702FB8E425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1A953D68-60AF-9D43-9FB5-F3EF3735EC2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9FC70C43-5297-074E-B1D5-533915768D10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27C34FD2-0C96-BB4A-8D0F-4F1CEAA96537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4FD47E53-9345-3E4F-9BC7-59E163751363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BD628FE8-B636-0143-A17B-6F5C0EBCCB2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AE9E73B1-92C2-9C45-9912-33C71BDBC59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1665D2B-27F5-7947-834E-392C09121ADA}"/>
                  </a:ext>
                </a:extLst>
              </p:cNvPr>
              <p:cNvGrpSpPr/>
              <p:nvPr/>
            </p:nvGrpSpPr>
            <p:grpSpPr>
              <a:xfrm rot="16200000">
                <a:off x="1785525" y="218338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55" name="육각형[H] 154">
                  <a:extLst>
                    <a:ext uri="{FF2B5EF4-FFF2-40B4-BE49-F238E27FC236}">
                      <a16:creationId xmlns:a16="http://schemas.microsoft.com/office/drawing/2014/main" id="{98EB27AC-EE79-FF4A-92E8-EAF2E2141EB0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2597E070-51A4-7B4C-936D-EEE7898F3BD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BFD9806A-D0B1-D542-918A-ECFFC73D664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E2C4243B-BC6E-EF4B-94EE-28196DFB5D05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6C7344AA-E357-FB45-9732-DFE44E84A6F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2B1E5E2B-492C-994D-843F-24CA2480368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DCC9C526-5FED-1E4F-99D2-583D741FB81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F9C68410-0CE4-4040-89B2-A2403BF0544C}"/>
                  </a:ext>
                </a:extLst>
              </p:cNvPr>
              <p:cNvGrpSpPr/>
              <p:nvPr/>
            </p:nvGrpSpPr>
            <p:grpSpPr>
              <a:xfrm rot="16200000">
                <a:off x="2313137" y="2201446"/>
                <a:ext cx="918748" cy="797872"/>
                <a:chOff x="3497581" y="1710116"/>
                <a:chExt cx="1255543" cy="1090356"/>
              </a:xfrm>
            </p:grpSpPr>
            <p:sp>
              <p:nvSpPr>
                <p:cNvPr id="163" name="육각형[H] 162">
                  <a:extLst>
                    <a:ext uri="{FF2B5EF4-FFF2-40B4-BE49-F238E27FC236}">
                      <a16:creationId xmlns:a16="http://schemas.microsoft.com/office/drawing/2014/main" id="{ED693FDE-03AB-454C-A573-4A9E4CF8264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070D4770-38B0-8B4C-AA2E-1EB38D88BF7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190B3049-70AA-5D4D-876D-DB42D2AA3D0E}"/>
                    </a:ext>
                  </a:extLst>
                </p:cNvPr>
                <p:cNvSpPr/>
                <p:nvPr/>
              </p:nvSpPr>
              <p:spPr>
                <a:xfrm>
                  <a:off x="4172018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91B95686-2B16-BA49-9050-DBE1A8296F96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251C4187-591C-2649-970E-5536B9B1365F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31E14409-EEC0-2543-94CA-AD414852B0C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6F05EC47-6660-BD4B-B236-30038D7A5AF5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1219CCF6-3945-4641-9BFF-5FDE88B74795}"/>
                  </a:ext>
                </a:extLst>
              </p:cNvPr>
              <p:cNvGrpSpPr/>
              <p:nvPr/>
            </p:nvGrpSpPr>
            <p:grpSpPr>
              <a:xfrm rot="16200000">
                <a:off x="1522351" y="268204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71" name="육각형[H] 170">
                  <a:extLst>
                    <a:ext uri="{FF2B5EF4-FFF2-40B4-BE49-F238E27FC236}">
                      <a16:creationId xmlns:a16="http://schemas.microsoft.com/office/drawing/2014/main" id="{7FCFCBE7-1C52-054D-8486-3D7087DC775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3513F687-A00C-7642-9036-D638AA4FCC6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C3E4C421-6EDF-F84F-AA4A-31D3986AC5B2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07506783-DAFD-184C-AAC2-5A3C4D1B6C79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69767C3A-ECAA-CB48-B350-D98035BB5FC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8AECEE46-4374-1B42-847F-F5855488DDE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86EAF8CC-3DB9-2C4C-9B48-645DB2490CD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DC604F0E-6588-DB4C-A901-45B00A4AB7CA}"/>
                  </a:ext>
                </a:extLst>
              </p:cNvPr>
              <p:cNvGrpSpPr/>
              <p:nvPr/>
            </p:nvGrpSpPr>
            <p:grpSpPr>
              <a:xfrm rot="16200000">
                <a:off x="2052577" y="2684429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79" name="육각형[H] 178">
                  <a:extLst>
                    <a:ext uri="{FF2B5EF4-FFF2-40B4-BE49-F238E27FC236}">
                      <a16:creationId xmlns:a16="http://schemas.microsoft.com/office/drawing/2014/main" id="{256C6663-84A2-1F45-BDCB-9F6E5223249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5E815DB0-DFCF-C14E-824B-A216645DE64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01F741B-DF14-7940-99D2-35496EA16FA7}"/>
                    </a:ext>
                  </a:extLst>
                </p:cNvPr>
                <p:cNvSpPr/>
                <p:nvPr/>
              </p:nvSpPr>
              <p:spPr>
                <a:xfrm>
                  <a:off x="4163631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D7287C2C-46A5-2D4C-BC1C-783301FCB483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CEBCC5C6-17FF-504F-9F06-4DA36D171756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23040B4C-2C51-C549-AFB8-D302C5C8ADF9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00AE0F3-BC24-7F4A-80F6-F6109EC50B6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6C2A3C2-7999-AB4B-9535-CE123661DED3}"/>
                  </a:ext>
                </a:extLst>
              </p:cNvPr>
              <p:cNvGrpSpPr/>
              <p:nvPr/>
            </p:nvGrpSpPr>
            <p:grpSpPr>
              <a:xfrm rot="16200000">
                <a:off x="2580645" y="2695121"/>
                <a:ext cx="912611" cy="797872"/>
                <a:chOff x="3497581" y="1710116"/>
                <a:chExt cx="1247156" cy="1090356"/>
              </a:xfrm>
            </p:grpSpPr>
            <p:sp>
              <p:nvSpPr>
                <p:cNvPr id="187" name="육각형[H] 186">
                  <a:extLst>
                    <a:ext uri="{FF2B5EF4-FFF2-40B4-BE49-F238E27FC236}">
                      <a16:creationId xmlns:a16="http://schemas.microsoft.com/office/drawing/2014/main" id="{6707BB7B-6279-4548-BD7C-11097C172E4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2C15F6DA-197F-F642-BA7C-081ADDB9300A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0D4304A-A7E6-1648-B17B-3F8E3A16C52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4321ACBD-822C-D248-BFE2-68E9FF39F15D}"/>
                    </a:ext>
                  </a:extLst>
                </p:cNvPr>
                <p:cNvSpPr/>
                <p:nvPr/>
              </p:nvSpPr>
              <p:spPr>
                <a:xfrm>
                  <a:off x="4375405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D45473BE-D57B-1347-848E-BF123F29C58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F0153F09-ABC5-1E44-A832-8DD42C49961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D4F526A3-FC98-3B48-9294-5363A8CA5A3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6BD036C2-7E8B-C54E-B32A-9D077A43BB7F}"/>
                  </a:ext>
                </a:extLst>
              </p:cNvPr>
              <p:cNvGrpSpPr/>
              <p:nvPr/>
            </p:nvGrpSpPr>
            <p:grpSpPr>
              <a:xfrm rot="16200000">
                <a:off x="1261791" y="316839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95" name="육각형[H] 194">
                  <a:extLst>
                    <a:ext uri="{FF2B5EF4-FFF2-40B4-BE49-F238E27FC236}">
                      <a16:creationId xmlns:a16="http://schemas.microsoft.com/office/drawing/2014/main" id="{943DE9AD-4AC0-464B-A60B-85743D2733D5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5D2DB9EF-4FC6-7C4E-9032-EC8A9845238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429BADFE-29FF-0D4E-9908-C5F6603546F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8F64A3E1-77E5-D547-B5C0-E500F1D5AD96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4E3F476B-425A-364B-AA62-82711AB78EB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07C242DE-C08A-2E4B-BB4C-79D7AF0A5376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DD9C976F-EA2E-7C44-A300-95C49631E6C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FDCB7C4B-7ACC-3449-8CB9-EC48A932FA35}"/>
                  </a:ext>
                </a:extLst>
              </p:cNvPr>
              <p:cNvGrpSpPr/>
              <p:nvPr/>
            </p:nvGrpSpPr>
            <p:grpSpPr>
              <a:xfrm rot="16200000">
                <a:off x="1788771" y="3174318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03" name="육각형[H] 202">
                  <a:extLst>
                    <a:ext uri="{FF2B5EF4-FFF2-40B4-BE49-F238E27FC236}">
                      <a16:creationId xmlns:a16="http://schemas.microsoft.com/office/drawing/2014/main" id="{9C56CCD2-8D8F-634E-9632-1D1991786379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08DCE615-EC42-BF4A-AA01-041D90620429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C45EFB26-06A1-0F44-82D3-09AB5B2C994C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662BCC24-EA03-F248-B539-BF8755F9AE7F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8C723682-6AA5-E04D-827A-D874D007727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580E927D-C4F3-7B41-993E-8E73176FBBBA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1C5A725D-DBA8-814B-BC49-A2E5FB71F286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3F4BCE9-278D-7849-B269-38543AC5F770}"/>
                  </a:ext>
                </a:extLst>
              </p:cNvPr>
              <p:cNvGrpSpPr/>
              <p:nvPr/>
            </p:nvGrpSpPr>
            <p:grpSpPr>
              <a:xfrm rot="16200000">
                <a:off x="2317016" y="318008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11" name="육각형[H] 210">
                  <a:extLst>
                    <a:ext uri="{FF2B5EF4-FFF2-40B4-BE49-F238E27FC236}">
                      <a16:creationId xmlns:a16="http://schemas.microsoft.com/office/drawing/2014/main" id="{6890C39F-0666-E24D-B666-B5BD66CBC5E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F2D97DC4-0ACB-E64F-8F26-6C1BFFF6954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D6183F3D-1858-D541-8D37-A82F3EFE063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99B8F33C-3A14-D74C-A6F6-9FD3FA96618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B418B22-B50D-5A4F-8C8C-3A785ECFE3F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1F17E83C-E2BA-414D-A306-527FC88FACF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299FE28D-EF79-814C-AF39-85D469745FA5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84100A45-74BD-0C42-AAA9-078B949B1730}"/>
                  </a:ext>
                </a:extLst>
              </p:cNvPr>
              <p:cNvGrpSpPr/>
              <p:nvPr/>
            </p:nvGrpSpPr>
            <p:grpSpPr>
              <a:xfrm rot="16200000">
                <a:off x="2834928" y="3194292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19" name="육각형[H] 218">
                  <a:extLst>
                    <a:ext uri="{FF2B5EF4-FFF2-40B4-BE49-F238E27FC236}">
                      <a16:creationId xmlns:a16="http://schemas.microsoft.com/office/drawing/2014/main" id="{6EBEC44C-BDF0-074F-B1EC-6ACEE665AD0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AD4BC23C-57CC-F745-8429-3CCB068E7C4A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46474326-931C-094C-BFAB-A9DF1B4E276F}"/>
                    </a:ext>
                  </a:extLst>
                </p:cNvPr>
                <p:cNvSpPr/>
                <p:nvPr/>
              </p:nvSpPr>
              <p:spPr>
                <a:xfrm>
                  <a:off x="4172018" y="171850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E60D36A0-33D6-C647-A35D-2F184A80C52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55F40E90-A4DF-E745-B05F-446830BB5088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58DD2B29-F418-6846-9BD8-60D85A2FE6A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B3A610ED-512A-3A4F-B860-77E5EFEDE51C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0963FE1-26DE-8348-B439-F5E76A5B3D09}"/>
                  </a:ext>
                </a:extLst>
              </p:cNvPr>
              <p:cNvGrpSpPr/>
              <p:nvPr/>
            </p:nvGrpSpPr>
            <p:grpSpPr>
              <a:xfrm rot="16200000">
                <a:off x="1534171" y="365359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27" name="육각형[H] 226">
                  <a:extLst>
                    <a:ext uri="{FF2B5EF4-FFF2-40B4-BE49-F238E27FC236}">
                      <a16:creationId xmlns:a16="http://schemas.microsoft.com/office/drawing/2014/main" id="{FCFF89A3-125C-234B-A6A1-6C169DA8035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6500A0A8-6257-E84E-8A1D-3A614C73901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7A5B53F2-5C25-204B-B87F-79AE09B2C94A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357D9A58-2D47-1546-A7EF-CA779C718D5B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1C35CEC8-2AEC-A748-A526-DAECBA8AC48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5E2242F7-78A1-D449-B49B-95F606B88DB9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CFF21F97-CD3C-2F4B-A070-79160B05EFFB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14B458BE-920D-7A47-935D-64602C69846F}"/>
                  </a:ext>
                </a:extLst>
              </p:cNvPr>
              <p:cNvGrpSpPr/>
              <p:nvPr/>
            </p:nvGrpSpPr>
            <p:grpSpPr>
              <a:xfrm rot="16200000">
                <a:off x="2061916" y="3660934"/>
                <a:ext cx="918748" cy="797872"/>
                <a:chOff x="3497581" y="1710116"/>
                <a:chExt cx="1255543" cy="1090356"/>
              </a:xfrm>
            </p:grpSpPr>
            <p:sp>
              <p:nvSpPr>
                <p:cNvPr id="235" name="육각형[H] 234">
                  <a:extLst>
                    <a:ext uri="{FF2B5EF4-FFF2-40B4-BE49-F238E27FC236}">
                      <a16:creationId xmlns:a16="http://schemas.microsoft.com/office/drawing/2014/main" id="{D2F3D125-0DAF-0345-A84E-0AE26A329B3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84A066BA-6471-BE49-970F-58C13484FED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92023264-97A3-2A4A-90EA-69EED5BB3F3C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24A97173-B959-5E4F-8981-AD2584E1A146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BAB796C5-6D5A-BE4A-BAEF-4A16DAAE79A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54BD2719-A67C-494C-8998-3F0DAAC96307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839AC6A1-4561-EA46-9C29-BAC0424A057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BACBAC47-5B5E-8241-AD9C-3190E7B80948}"/>
                  </a:ext>
                </a:extLst>
              </p:cNvPr>
              <p:cNvGrpSpPr/>
              <p:nvPr/>
            </p:nvGrpSpPr>
            <p:grpSpPr>
              <a:xfrm rot="16200000">
                <a:off x="2589248" y="3667071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43" name="육각형[H] 242">
                  <a:extLst>
                    <a:ext uri="{FF2B5EF4-FFF2-40B4-BE49-F238E27FC236}">
                      <a16:creationId xmlns:a16="http://schemas.microsoft.com/office/drawing/2014/main" id="{BF703E12-14BE-BA49-AFCA-2E817DE3F0A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790EF620-7527-584D-BCDB-8F3166B4D80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B1D52A41-63A0-9143-A175-D08EBEE21D6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4E146879-AA73-C440-AE61-6F7050474AA3}"/>
                    </a:ext>
                  </a:extLst>
                </p:cNvPr>
                <p:cNvSpPr/>
                <p:nvPr/>
              </p:nvSpPr>
              <p:spPr>
                <a:xfrm>
                  <a:off x="4367018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7" name="타원 246">
                  <a:extLst>
                    <a:ext uri="{FF2B5EF4-FFF2-40B4-BE49-F238E27FC236}">
                      <a16:creationId xmlns:a16="http://schemas.microsoft.com/office/drawing/2014/main" id="{B682BDC3-8B33-7848-A7B3-E0C2A3078DA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366249F0-6E1D-4845-AB00-2D1448C91D64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EE15A3EF-9625-A446-91AB-03DE48ADEAA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27D45486-1AD1-264F-B1C1-3D7E6AB50F31}"/>
                  </a:ext>
                </a:extLst>
              </p:cNvPr>
              <p:cNvGrpSpPr/>
              <p:nvPr/>
            </p:nvGrpSpPr>
            <p:grpSpPr>
              <a:xfrm rot="16200000">
                <a:off x="1804162" y="4133712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51" name="육각형[H] 250">
                  <a:extLst>
                    <a:ext uri="{FF2B5EF4-FFF2-40B4-BE49-F238E27FC236}">
                      <a16:creationId xmlns:a16="http://schemas.microsoft.com/office/drawing/2014/main" id="{DFB7645D-5629-1240-8324-97A61686F3CD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9A4CC3CA-E55E-1748-88D1-FD030B935DBC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3ACE6D84-53F2-9749-A523-3BDEBBFA3369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4" name="타원 253">
                  <a:extLst>
                    <a:ext uri="{FF2B5EF4-FFF2-40B4-BE49-F238E27FC236}">
                      <a16:creationId xmlns:a16="http://schemas.microsoft.com/office/drawing/2014/main" id="{F59A2367-8AA9-E14B-AE95-02B14B3501B2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5" name="타원 254">
                  <a:extLst>
                    <a:ext uri="{FF2B5EF4-FFF2-40B4-BE49-F238E27FC236}">
                      <a16:creationId xmlns:a16="http://schemas.microsoft.com/office/drawing/2014/main" id="{7288A556-D0C8-5B4C-B60B-8DFF6580259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169541B6-C3E9-8544-A420-7C2838D98D9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082A9008-C0A4-7742-A604-BEB5DEA7E9A1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7915A834-403C-2F4C-B901-BF77AA501EDD}"/>
                  </a:ext>
                </a:extLst>
              </p:cNvPr>
              <p:cNvGrpSpPr/>
              <p:nvPr/>
            </p:nvGrpSpPr>
            <p:grpSpPr>
              <a:xfrm rot="16200000">
                <a:off x="2341089" y="4151243"/>
                <a:ext cx="906474" cy="797872"/>
                <a:chOff x="3497581" y="1710116"/>
                <a:chExt cx="1238769" cy="1090356"/>
              </a:xfrm>
            </p:grpSpPr>
            <p:sp>
              <p:nvSpPr>
                <p:cNvPr id="259" name="육각형[H] 258">
                  <a:extLst>
                    <a:ext uri="{FF2B5EF4-FFF2-40B4-BE49-F238E27FC236}">
                      <a16:creationId xmlns:a16="http://schemas.microsoft.com/office/drawing/2014/main" id="{2418BF07-726B-9F48-A0E1-B635BB52BBA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8686DEA0-9DA4-FB4F-8252-2794F67B3413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1" name="타원 260">
                  <a:extLst>
                    <a:ext uri="{FF2B5EF4-FFF2-40B4-BE49-F238E27FC236}">
                      <a16:creationId xmlns:a16="http://schemas.microsoft.com/office/drawing/2014/main" id="{0DC74FE4-0C90-4D48-9FE5-2FA8479C715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2" name="타원 261">
                  <a:extLst>
                    <a:ext uri="{FF2B5EF4-FFF2-40B4-BE49-F238E27FC236}">
                      <a16:creationId xmlns:a16="http://schemas.microsoft.com/office/drawing/2014/main" id="{F9C08B63-EBBD-2C4D-9638-C36D3A246D61}"/>
                    </a:ext>
                  </a:extLst>
                </p:cNvPr>
                <p:cNvSpPr/>
                <p:nvPr/>
              </p:nvSpPr>
              <p:spPr>
                <a:xfrm>
                  <a:off x="4367018" y="205342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3" name="타원 262">
                  <a:extLst>
                    <a:ext uri="{FF2B5EF4-FFF2-40B4-BE49-F238E27FC236}">
                      <a16:creationId xmlns:a16="http://schemas.microsoft.com/office/drawing/2014/main" id="{38B7774E-35CC-5047-9843-DB72EABC846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8900ABA5-88E8-1C42-ACA0-DD31C913C492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FDAB971B-0D2F-8C40-83E6-12924D2E8D41}"/>
                    </a:ext>
                  </a:extLst>
                </p:cNvPr>
                <p:cNvSpPr/>
                <p:nvPr/>
              </p:nvSpPr>
              <p:spPr>
                <a:xfrm>
                  <a:off x="4158762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66" name="그룹 265">
                <a:extLst>
                  <a:ext uri="{FF2B5EF4-FFF2-40B4-BE49-F238E27FC236}">
                    <a16:creationId xmlns:a16="http://schemas.microsoft.com/office/drawing/2014/main" id="{1A71BB58-ABCE-E94F-A0A7-5E1D7DA58B17}"/>
                  </a:ext>
                </a:extLst>
              </p:cNvPr>
              <p:cNvGrpSpPr/>
              <p:nvPr/>
            </p:nvGrpSpPr>
            <p:grpSpPr>
              <a:xfrm rot="16200000">
                <a:off x="2061831" y="4620366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67" name="육각형[H] 266">
                  <a:extLst>
                    <a:ext uri="{FF2B5EF4-FFF2-40B4-BE49-F238E27FC236}">
                      <a16:creationId xmlns:a16="http://schemas.microsoft.com/office/drawing/2014/main" id="{9F340322-25D7-2A43-B058-3549CFB50757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A125ED3A-E3C4-D540-A82F-23F7ABCCC294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9" name="타원 268">
                  <a:extLst>
                    <a:ext uri="{FF2B5EF4-FFF2-40B4-BE49-F238E27FC236}">
                      <a16:creationId xmlns:a16="http://schemas.microsoft.com/office/drawing/2014/main" id="{D2C72882-7FA6-244A-BC4F-82A8009D14B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0" name="타원 269">
                  <a:extLst>
                    <a:ext uri="{FF2B5EF4-FFF2-40B4-BE49-F238E27FC236}">
                      <a16:creationId xmlns:a16="http://schemas.microsoft.com/office/drawing/2014/main" id="{60E18F8E-A5CC-B646-94DA-0406ABA175A4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1" name="타원 270">
                  <a:extLst>
                    <a:ext uri="{FF2B5EF4-FFF2-40B4-BE49-F238E27FC236}">
                      <a16:creationId xmlns:a16="http://schemas.microsoft.com/office/drawing/2014/main" id="{18C5BD2A-DAA1-9040-8CE7-89FCF6DCCB5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97D49AD8-7FA4-9047-9AB8-6352EB342E3C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528332A5-BAF5-5042-9D44-E0EF520FCEC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466032-A0D4-5645-BAB2-DE68A068C61D}"/>
                </a:ext>
              </a:extLst>
            </p:cNvPr>
            <p:cNvSpPr txBox="1"/>
            <p:nvPr/>
          </p:nvSpPr>
          <p:spPr>
            <a:xfrm>
              <a:off x="1984309" y="2213381"/>
              <a:ext cx="270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8</a:t>
              </a:r>
              <a:endParaRPr kumimoji="1" lang="ko-KR" altLang="en-US" sz="1200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2FEA2AA-95C0-EA49-93B9-CB2D45BAD5F3}"/>
                </a:ext>
              </a:extLst>
            </p:cNvPr>
            <p:cNvSpPr txBox="1"/>
            <p:nvPr/>
          </p:nvSpPr>
          <p:spPr>
            <a:xfrm>
              <a:off x="2211453" y="203517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30</a:t>
              </a:r>
              <a:endParaRPr kumimoji="1" lang="ko-KR" altLang="en-US" sz="1200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4A24180-6634-B74F-B6F0-0EE13CB605D5}"/>
                </a:ext>
              </a:extLst>
            </p:cNvPr>
            <p:cNvSpPr txBox="1"/>
            <p:nvPr/>
          </p:nvSpPr>
          <p:spPr>
            <a:xfrm>
              <a:off x="2460569" y="222528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16</a:t>
              </a:r>
              <a:endParaRPr kumimoji="1" lang="ko-KR" altLang="en-US" sz="1200" dirty="0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BB36A11D-55A7-0840-A4D1-AE281F640C4C}"/>
                </a:ext>
              </a:extLst>
            </p:cNvPr>
            <p:cNvSpPr txBox="1"/>
            <p:nvPr/>
          </p:nvSpPr>
          <p:spPr>
            <a:xfrm>
              <a:off x="2717297" y="271757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17</a:t>
              </a:r>
              <a:endParaRPr kumimoji="1" lang="ko-KR" altLang="en-US" sz="1200" dirty="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CF9AF5A6-D67B-F84F-B501-EB12F3EA65B4}"/>
                </a:ext>
              </a:extLst>
            </p:cNvPr>
            <p:cNvSpPr txBox="1"/>
            <p:nvPr/>
          </p:nvSpPr>
          <p:spPr>
            <a:xfrm>
              <a:off x="2454432" y="253360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34</a:t>
              </a:r>
              <a:endParaRPr kumimoji="1" lang="ko-KR" altLang="en-US" sz="1200" dirty="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239B985C-8216-434B-B737-47A133CD1B7F}"/>
                </a:ext>
              </a:extLst>
            </p:cNvPr>
            <p:cNvSpPr txBox="1"/>
            <p:nvPr/>
          </p:nvSpPr>
          <p:spPr>
            <a:xfrm>
              <a:off x="221757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33</a:t>
              </a:r>
              <a:endParaRPr kumimoji="1" lang="ko-KR" altLang="en-US" sz="1200" dirty="0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FCBBA70-A1AB-9743-AC7F-AB24D42C4C3C}"/>
                </a:ext>
              </a:extLst>
            </p:cNvPr>
            <p:cNvSpPr txBox="1"/>
            <p:nvPr/>
          </p:nvSpPr>
          <p:spPr>
            <a:xfrm>
              <a:off x="1940577" y="25332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35</a:t>
              </a:r>
              <a:endParaRPr kumimoji="1" lang="ko-KR" altLang="en-US" sz="1200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3C89CB00-F9D5-FA48-B119-90F4D031A259}"/>
                </a:ext>
              </a:extLst>
            </p:cNvPr>
            <p:cNvSpPr txBox="1"/>
            <p:nvPr/>
          </p:nvSpPr>
          <p:spPr>
            <a:xfrm>
              <a:off x="1689208" y="269238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10</a:t>
              </a:r>
              <a:endParaRPr kumimoji="1" lang="ko-KR" altLang="en-US" sz="1200" dirty="0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B076061D-7D75-5D4E-B683-95D117D9DA2D}"/>
                </a:ext>
              </a:extLst>
            </p:cNvPr>
            <p:cNvSpPr txBox="1"/>
            <p:nvPr/>
          </p:nvSpPr>
          <p:spPr>
            <a:xfrm>
              <a:off x="1412024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23</a:t>
              </a:r>
              <a:endParaRPr kumimoji="1" lang="ko-KR" altLang="en-US" sz="1200" dirty="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186C4C31-9262-D446-8F3D-2A052E790B9D}"/>
                </a:ext>
              </a:extLst>
            </p:cNvPr>
            <p:cNvSpPr txBox="1"/>
            <p:nvPr/>
          </p:nvSpPr>
          <p:spPr>
            <a:xfrm>
              <a:off x="1676934" y="30237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</a:t>
              </a:r>
              <a:endParaRPr kumimoji="1" lang="ko-KR" altLang="en-US" sz="1200" dirty="0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9D93A413-2CAA-3246-B0AC-849400D9E20E}"/>
                </a:ext>
              </a:extLst>
            </p:cNvPr>
            <p:cNvSpPr txBox="1"/>
            <p:nvPr/>
          </p:nvSpPr>
          <p:spPr>
            <a:xfrm>
              <a:off x="1940577" y="318440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39</a:t>
              </a:r>
              <a:endParaRPr kumimoji="1" lang="ko-KR" altLang="en-US" sz="1200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2C9A7346-0A85-4E41-A581-4116C631F238}"/>
                </a:ext>
              </a:extLst>
            </p:cNvPr>
            <p:cNvSpPr txBox="1"/>
            <p:nvPr/>
          </p:nvSpPr>
          <p:spPr>
            <a:xfrm>
              <a:off x="2205487" y="303139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24</a:t>
              </a:r>
              <a:endParaRPr kumimoji="1" lang="ko-KR" altLang="en-US" sz="1200" dirty="0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B755A292-CD01-B441-B3C1-AA13E1CF4C9F}"/>
                </a:ext>
              </a:extLst>
            </p:cNvPr>
            <p:cNvSpPr txBox="1"/>
            <p:nvPr/>
          </p:nvSpPr>
          <p:spPr>
            <a:xfrm>
              <a:off x="2470397" y="320627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22</a:t>
              </a:r>
              <a:endParaRPr kumimoji="1" lang="ko-KR" altLang="en-US" sz="1200" dirty="0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EA6F6991-E42F-3741-B037-FDF555A0B602}"/>
                </a:ext>
              </a:extLst>
            </p:cNvPr>
            <p:cNvSpPr txBox="1"/>
            <p:nvPr/>
          </p:nvSpPr>
          <p:spPr>
            <a:xfrm>
              <a:off x="2717929" y="303982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26</a:t>
              </a:r>
              <a:endParaRPr kumimoji="1" lang="ko-KR" altLang="en-US" sz="1200" dirty="0"/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D5D04B88-9F8E-2B4C-9F9F-9676B185FC62}"/>
                </a:ext>
              </a:extLst>
            </p:cNvPr>
            <p:cNvSpPr txBox="1"/>
            <p:nvPr/>
          </p:nvSpPr>
          <p:spPr>
            <a:xfrm>
              <a:off x="2998950" y="320268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28</a:t>
              </a:r>
              <a:endParaRPr kumimoji="1" lang="ko-KR" altLang="en-US" sz="1200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06F33F72-B497-F640-BABC-AF9BA7D0C407}"/>
                </a:ext>
              </a:extLst>
            </p:cNvPr>
            <p:cNvSpPr txBox="1"/>
            <p:nvPr/>
          </p:nvSpPr>
          <p:spPr>
            <a:xfrm>
              <a:off x="3310909" y="37062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</a:t>
              </a:r>
              <a:endParaRPr kumimoji="1" lang="ko-KR" altLang="en-US" sz="1200" dirty="0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7C975CB6-75D6-614F-8BB9-55842F87E319}"/>
                </a:ext>
              </a:extLst>
            </p:cNvPr>
            <p:cNvSpPr txBox="1"/>
            <p:nvPr/>
          </p:nvSpPr>
          <p:spPr>
            <a:xfrm>
              <a:off x="2998950" y="352494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48</a:t>
              </a:r>
              <a:endParaRPr kumimoji="1" lang="ko-KR" altLang="en-US" sz="1200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FFE1583-A7D8-8F44-9036-3FD1B2CA4515}"/>
                </a:ext>
              </a:extLst>
            </p:cNvPr>
            <p:cNvSpPr txBox="1"/>
            <p:nvPr/>
          </p:nvSpPr>
          <p:spPr>
            <a:xfrm>
              <a:off x="2778010" y="368312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</a:t>
              </a:r>
              <a:endParaRPr kumimoji="1" lang="ko-KR" altLang="en-US" sz="1200" dirty="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ADE59635-A4C4-F54A-8641-52A7AD10D7E8}"/>
                </a:ext>
              </a:extLst>
            </p:cNvPr>
            <p:cNvSpPr txBox="1"/>
            <p:nvPr/>
          </p:nvSpPr>
          <p:spPr>
            <a:xfrm>
              <a:off x="2470397" y="351965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27</a:t>
              </a:r>
              <a:endParaRPr kumimoji="1" lang="ko-KR" altLang="en-US" sz="1200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879360CF-7BB7-DF45-9773-7D1CBC6AD58B}"/>
                </a:ext>
              </a:extLst>
            </p:cNvPr>
            <p:cNvSpPr txBox="1"/>
            <p:nvPr/>
          </p:nvSpPr>
          <p:spPr>
            <a:xfrm>
              <a:off x="2211453" y="36842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43</a:t>
              </a:r>
              <a:endParaRPr kumimoji="1" lang="ko-KR" altLang="en-US" sz="1200" dirty="0"/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D015A375-5EE1-8C4F-8CE3-96D68E81EC0E}"/>
                </a:ext>
              </a:extLst>
            </p:cNvPr>
            <p:cNvSpPr txBox="1"/>
            <p:nvPr/>
          </p:nvSpPr>
          <p:spPr>
            <a:xfrm>
              <a:off x="1984309" y="351579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</a:t>
              </a:r>
              <a:endParaRPr kumimoji="1" lang="ko-KR" altLang="en-US" sz="1200" dirty="0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DCEC3713-FF07-8045-8D04-37E2FCC5D2BE}"/>
                </a:ext>
              </a:extLst>
            </p:cNvPr>
            <p:cNvSpPr txBox="1"/>
            <p:nvPr/>
          </p:nvSpPr>
          <p:spPr>
            <a:xfrm>
              <a:off x="1688277" y="36831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46</a:t>
              </a:r>
              <a:endParaRPr kumimoji="1" lang="ko-KR" altLang="en-US" sz="1200" dirty="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852A7D47-B981-6A47-9E6C-17C3052DB2BB}"/>
                </a:ext>
              </a:extLst>
            </p:cNvPr>
            <p:cNvSpPr txBox="1"/>
            <p:nvPr/>
          </p:nvSpPr>
          <p:spPr>
            <a:xfrm>
              <a:off x="1417945" y="350733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32</a:t>
              </a:r>
              <a:endParaRPr kumimoji="1" lang="ko-KR" altLang="en-US" sz="1200" dirty="0"/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2985C018-FE86-D34C-A417-50D27E9C282E}"/>
                </a:ext>
              </a:extLst>
            </p:cNvPr>
            <p:cNvSpPr txBox="1"/>
            <p:nvPr/>
          </p:nvSpPr>
          <p:spPr>
            <a:xfrm>
              <a:off x="1159407" y="366630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18</a:t>
              </a:r>
              <a:endParaRPr kumimoji="1" lang="ko-KR" altLang="en-US" sz="1200" dirty="0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86E4D67F-0DF3-B24D-BD24-CCC089386820}"/>
                </a:ext>
              </a:extLst>
            </p:cNvPr>
            <p:cNvSpPr txBox="1"/>
            <p:nvPr/>
          </p:nvSpPr>
          <p:spPr>
            <a:xfrm>
              <a:off x="1159407" y="399089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12</a:t>
              </a:r>
              <a:endParaRPr kumimoji="1" lang="ko-KR" altLang="en-US" sz="1200" dirty="0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7CAB826B-ABC1-0D4C-9CFC-7F36C2048C9A}"/>
                </a:ext>
              </a:extLst>
            </p:cNvPr>
            <p:cNvSpPr txBox="1"/>
            <p:nvPr/>
          </p:nvSpPr>
          <p:spPr>
            <a:xfrm>
              <a:off x="1410558" y="41482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29</a:t>
              </a:r>
              <a:endParaRPr kumimoji="1" lang="ko-KR" altLang="en-US" sz="1200" dirty="0"/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379021CE-3131-4449-BEC5-5DA11AA2B607}"/>
                </a:ext>
              </a:extLst>
            </p:cNvPr>
            <p:cNvSpPr txBox="1"/>
            <p:nvPr/>
          </p:nvSpPr>
          <p:spPr>
            <a:xfrm>
              <a:off x="1676934" y="399215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19</a:t>
              </a:r>
              <a:endParaRPr kumimoji="1" lang="ko-KR" altLang="en-US" sz="1200" dirty="0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83C75C92-EFA1-BC4D-A5FD-2E0DAFF79A8F}"/>
                </a:ext>
              </a:extLst>
            </p:cNvPr>
            <p:cNvSpPr txBox="1"/>
            <p:nvPr/>
          </p:nvSpPr>
          <p:spPr>
            <a:xfrm>
              <a:off x="1953173" y="416794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11</a:t>
              </a:r>
              <a:endParaRPr kumimoji="1" lang="ko-KR" altLang="en-US" sz="1200" dirty="0"/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F6FDBA3E-79D3-9E44-A56E-16C9D4D3BCB2}"/>
                </a:ext>
              </a:extLst>
            </p:cNvPr>
            <p:cNvSpPr txBox="1"/>
            <p:nvPr/>
          </p:nvSpPr>
          <p:spPr>
            <a:xfrm>
              <a:off x="2212430" y="399855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36</a:t>
              </a:r>
              <a:endParaRPr kumimoji="1" lang="ko-KR" altLang="en-US" sz="1200" dirty="0"/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DEA99E7A-6346-3347-8ECD-F8C60152FA0A}"/>
                </a:ext>
              </a:extLst>
            </p:cNvPr>
            <p:cNvSpPr txBox="1"/>
            <p:nvPr/>
          </p:nvSpPr>
          <p:spPr>
            <a:xfrm>
              <a:off x="2488669" y="416465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20</a:t>
              </a:r>
              <a:endParaRPr kumimoji="1" lang="ko-KR" altLang="en-US" sz="1200" dirty="0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966F5A6-52BC-F647-AD90-EA6BE94488A9}"/>
                </a:ext>
              </a:extLst>
            </p:cNvPr>
            <p:cNvSpPr txBox="1"/>
            <p:nvPr/>
          </p:nvSpPr>
          <p:spPr>
            <a:xfrm>
              <a:off x="2737171" y="400970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25</a:t>
              </a:r>
              <a:endParaRPr kumimoji="1" lang="ko-KR" altLang="en-US" sz="1200" dirty="0"/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85976EB-23EA-0E45-8DC8-86C850BA5534}"/>
                </a:ext>
              </a:extLst>
            </p:cNvPr>
            <p:cNvSpPr txBox="1"/>
            <p:nvPr/>
          </p:nvSpPr>
          <p:spPr>
            <a:xfrm>
              <a:off x="3009869" y="418141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37</a:t>
              </a:r>
              <a:endParaRPr kumimoji="1" lang="ko-KR" altLang="en-US" sz="1200" dirty="0"/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0D7D96EF-9747-E547-949F-9AFBB24C1E6B}"/>
                </a:ext>
              </a:extLst>
            </p:cNvPr>
            <p:cNvSpPr txBox="1"/>
            <p:nvPr/>
          </p:nvSpPr>
          <p:spPr>
            <a:xfrm>
              <a:off x="3245126" y="402722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38</a:t>
              </a:r>
              <a:endParaRPr kumimoji="1" lang="ko-KR" altLang="en-US" sz="1200" dirty="0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641FDBC7-7F4B-A043-B815-FD7DC1344A98}"/>
                </a:ext>
              </a:extLst>
            </p:cNvPr>
            <p:cNvSpPr txBox="1"/>
            <p:nvPr/>
          </p:nvSpPr>
          <p:spPr>
            <a:xfrm>
              <a:off x="1417027" y="447511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13</a:t>
              </a:r>
              <a:endParaRPr kumimoji="1" lang="ko-KR" altLang="en-US" sz="1200" dirty="0"/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C96110A-87E9-0840-BE1B-2831FD192317}"/>
                </a:ext>
              </a:extLst>
            </p:cNvPr>
            <p:cNvSpPr txBox="1"/>
            <p:nvPr/>
          </p:nvSpPr>
          <p:spPr>
            <a:xfrm>
              <a:off x="1713127" y="464244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40</a:t>
              </a:r>
              <a:endParaRPr kumimoji="1" lang="ko-KR" altLang="en-US" sz="1200" dirty="0"/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C587CF63-05F2-4342-B873-8A7C39677B35}"/>
                </a:ext>
              </a:extLst>
            </p:cNvPr>
            <p:cNvSpPr txBox="1"/>
            <p:nvPr/>
          </p:nvSpPr>
          <p:spPr>
            <a:xfrm>
              <a:off x="1947593" y="448619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44</a:t>
              </a:r>
              <a:endParaRPr kumimoji="1" lang="ko-KR" altLang="en-US" sz="1200" dirty="0"/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07C83880-B0F1-574D-BB6A-7A696E09D098}"/>
                </a:ext>
              </a:extLst>
            </p:cNvPr>
            <p:cNvSpPr txBox="1"/>
            <p:nvPr/>
          </p:nvSpPr>
          <p:spPr>
            <a:xfrm>
              <a:off x="2219987" y="4649472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14</a:t>
              </a:r>
              <a:endParaRPr kumimoji="1" lang="ko-KR" altLang="en-US" sz="1200" dirty="0"/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36347D53-F5AF-D240-883E-CFBF2D9F7224}"/>
                </a:ext>
              </a:extLst>
            </p:cNvPr>
            <p:cNvSpPr txBox="1"/>
            <p:nvPr/>
          </p:nvSpPr>
          <p:spPr>
            <a:xfrm>
              <a:off x="2495004" y="44955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31</a:t>
              </a:r>
              <a:endParaRPr kumimoji="1" lang="ko-KR" altLang="en-US" sz="1200" dirty="0"/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1E9F0BF8-4FD4-124E-A653-AEF1F5F4737C}"/>
                </a:ext>
              </a:extLst>
            </p:cNvPr>
            <p:cNvSpPr txBox="1"/>
            <p:nvPr/>
          </p:nvSpPr>
          <p:spPr>
            <a:xfrm>
              <a:off x="2770740" y="465462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41</a:t>
              </a:r>
              <a:endParaRPr kumimoji="1" lang="ko-KR" altLang="en-US" sz="1200" dirty="0"/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1C771D78-441C-0A44-AA6E-6B259601F124}"/>
                </a:ext>
              </a:extLst>
            </p:cNvPr>
            <p:cNvSpPr txBox="1"/>
            <p:nvPr/>
          </p:nvSpPr>
          <p:spPr>
            <a:xfrm>
              <a:off x="3048274" y="450400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</a:t>
              </a:r>
              <a:endParaRPr kumimoji="1" lang="ko-KR" altLang="en-US" sz="1200" dirty="0"/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9EDB982F-EFF1-184A-9081-E866647E686B}"/>
                </a:ext>
              </a:extLst>
            </p:cNvPr>
            <p:cNvSpPr txBox="1"/>
            <p:nvPr/>
          </p:nvSpPr>
          <p:spPr>
            <a:xfrm>
              <a:off x="2770740" y="4990477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</a:t>
              </a:r>
              <a:endParaRPr kumimoji="1" lang="ko-KR" altLang="en-US" sz="1200" dirty="0"/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6A34ED1C-00CF-C64A-A7D1-BD1ECB80B467}"/>
                </a:ext>
              </a:extLst>
            </p:cNvPr>
            <p:cNvSpPr txBox="1"/>
            <p:nvPr/>
          </p:nvSpPr>
          <p:spPr>
            <a:xfrm>
              <a:off x="2488669" y="5139713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42</a:t>
              </a:r>
              <a:endParaRPr kumimoji="1" lang="ko-KR" altLang="en-US" sz="1200" dirty="0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173C7353-305C-AF43-974D-842750F5D18F}"/>
                </a:ext>
              </a:extLst>
            </p:cNvPr>
            <p:cNvSpPr txBox="1"/>
            <p:nvPr/>
          </p:nvSpPr>
          <p:spPr>
            <a:xfrm>
              <a:off x="2257580" y="496772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7</a:t>
              </a:r>
              <a:endParaRPr kumimoji="1" lang="ko-KR" altLang="en-US" sz="1200" dirty="0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703F9717-A69C-4E4D-8636-F235AC40C163}"/>
                </a:ext>
              </a:extLst>
            </p:cNvPr>
            <p:cNvSpPr txBox="1"/>
            <p:nvPr/>
          </p:nvSpPr>
          <p:spPr>
            <a:xfrm>
              <a:off x="1960084" y="512897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47</a:t>
              </a:r>
              <a:endParaRPr kumimoji="1" lang="ko-KR" altLang="en-US" sz="1200" dirty="0"/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6EB5D08F-B4A1-1643-A1ED-AE6E3FE16127}"/>
                </a:ext>
              </a:extLst>
            </p:cNvPr>
            <p:cNvSpPr txBox="1"/>
            <p:nvPr/>
          </p:nvSpPr>
          <p:spPr>
            <a:xfrm>
              <a:off x="1695220" y="495673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</a:t>
              </a:r>
              <a:endParaRPr kumimoji="1" lang="ko-KR" altLang="en-US" sz="1200" dirty="0"/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B99C3893-CF43-8A48-BE3B-AC956CB83BE6}"/>
                </a:ext>
              </a:extLst>
            </p:cNvPr>
            <p:cNvSpPr txBox="1"/>
            <p:nvPr/>
          </p:nvSpPr>
          <p:spPr>
            <a:xfrm>
              <a:off x="2000613" y="544296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</a:t>
              </a:r>
              <a:endParaRPr kumimoji="1" lang="ko-KR" altLang="en-US" sz="1200" dirty="0"/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3AC5C5BA-CB3A-CD4E-97C5-DCF9CB1B6A95}"/>
                </a:ext>
              </a:extLst>
            </p:cNvPr>
            <p:cNvSpPr txBox="1"/>
            <p:nvPr/>
          </p:nvSpPr>
          <p:spPr>
            <a:xfrm>
              <a:off x="2265407" y="560848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9</a:t>
              </a:r>
              <a:endParaRPr kumimoji="1" lang="ko-KR" altLang="en-US" sz="1200" dirty="0"/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90440C5-96F9-F84E-9A89-BC058566D61A}"/>
                </a:ext>
              </a:extLst>
            </p:cNvPr>
            <p:cNvSpPr txBox="1"/>
            <p:nvPr/>
          </p:nvSpPr>
          <p:spPr>
            <a:xfrm>
              <a:off x="2488669" y="545796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45</a:t>
              </a:r>
              <a:endParaRPr kumimoji="1" lang="ko-KR" altLang="en-US" sz="1200" dirty="0"/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F8FED81-18E7-B544-8230-E8019231AEFE}"/>
                </a:ext>
              </a:extLst>
            </p:cNvPr>
            <p:cNvSpPr txBox="1"/>
            <p:nvPr/>
          </p:nvSpPr>
          <p:spPr>
            <a:xfrm>
              <a:off x="2166945" y="236098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A615056E-B70A-1748-908F-B2FD10300328}"/>
                </a:ext>
              </a:extLst>
            </p:cNvPr>
            <p:cNvSpPr txBox="1"/>
            <p:nvPr/>
          </p:nvSpPr>
          <p:spPr>
            <a:xfrm>
              <a:off x="1884549" y="283913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9C87B171-FFE3-0B48-B0C5-3907855F9BA0}"/>
                </a:ext>
              </a:extLst>
            </p:cNvPr>
            <p:cNvSpPr txBox="1"/>
            <p:nvPr/>
          </p:nvSpPr>
          <p:spPr>
            <a:xfrm>
              <a:off x="2425625" y="284553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09F8683-F46E-8A47-901F-D47976393A7D}"/>
                </a:ext>
              </a:extLst>
            </p:cNvPr>
            <p:cNvSpPr txBox="1"/>
            <p:nvPr/>
          </p:nvSpPr>
          <p:spPr>
            <a:xfrm>
              <a:off x="1626779" y="33349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CA6F4596-893C-0845-BB05-C663F871ED52}"/>
                </a:ext>
              </a:extLst>
            </p:cNvPr>
            <p:cNvSpPr txBox="1"/>
            <p:nvPr/>
          </p:nvSpPr>
          <p:spPr>
            <a:xfrm>
              <a:off x="2152915" y="334634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FDCCDE21-9B81-D24A-97CA-65A700909929}"/>
                </a:ext>
              </a:extLst>
            </p:cNvPr>
            <p:cNvSpPr txBox="1"/>
            <p:nvPr/>
          </p:nvSpPr>
          <p:spPr>
            <a:xfrm>
              <a:off x="2685521" y="334026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346A25CC-DD60-7644-9C39-2F8E90336374}"/>
                </a:ext>
              </a:extLst>
            </p:cNvPr>
            <p:cNvSpPr txBox="1"/>
            <p:nvPr/>
          </p:nvSpPr>
          <p:spPr>
            <a:xfrm>
              <a:off x="1362168" y="382082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FB197921-25F6-E342-B56B-1CAD58F23055}"/>
                </a:ext>
              </a:extLst>
            </p:cNvPr>
            <p:cNvSpPr txBox="1"/>
            <p:nvPr/>
          </p:nvSpPr>
          <p:spPr>
            <a:xfrm>
              <a:off x="1889647" y="383168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941CF743-33EE-FF4A-840E-5D39CFEB1828}"/>
                </a:ext>
              </a:extLst>
            </p:cNvPr>
            <p:cNvSpPr txBox="1"/>
            <p:nvPr/>
          </p:nvSpPr>
          <p:spPr>
            <a:xfrm>
              <a:off x="2422731" y="3843162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D14BABA7-573F-844A-A824-EEAF3D7E44AE}"/>
                </a:ext>
              </a:extLst>
            </p:cNvPr>
            <p:cNvSpPr txBox="1"/>
            <p:nvPr/>
          </p:nvSpPr>
          <p:spPr>
            <a:xfrm>
              <a:off x="2945417" y="384966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7289D341-FAF7-0646-833A-E0DC77F13138}"/>
                </a:ext>
              </a:extLst>
            </p:cNvPr>
            <p:cNvSpPr txBox="1"/>
            <p:nvPr/>
          </p:nvSpPr>
          <p:spPr>
            <a:xfrm>
              <a:off x="1635163" y="4302884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7E969E9A-5C2B-8642-9C90-DED72E5FD299}"/>
                </a:ext>
              </a:extLst>
            </p:cNvPr>
            <p:cNvSpPr txBox="1"/>
            <p:nvPr/>
          </p:nvSpPr>
          <p:spPr>
            <a:xfrm>
              <a:off x="2148682" y="431321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3A2AB4D-3530-954C-87AC-43DDCC348F70}"/>
                </a:ext>
              </a:extLst>
            </p:cNvPr>
            <p:cNvSpPr txBox="1"/>
            <p:nvPr/>
          </p:nvSpPr>
          <p:spPr>
            <a:xfrm>
              <a:off x="2702875" y="4326875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33D4A478-4373-0545-A489-5BA399D43DD4}"/>
                </a:ext>
              </a:extLst>
            </p:cNvPr>
            <p:cNvSpPr txBox="1"/>
            <p:nvPr/>
          </p:nvSpPr>
          <p:spPr>
            <a:xfrm>
              <a:off x="1884963" y="478028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FD83B7AC-34F1-BE45-B171-E401F1ABD60D}"/>
                </a:ext>
              </a:extLst>
            </p:cNvPr>
            <p:cNvSpPr txBox="1"/>
            <p:nvPr/>
          </p:nvSpPr>
          <p:spPr>
            <a:xfrm>
              <a:off x="2420181" y="480944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01AD2B10-7477-ED4C-AC08-2D068F9615B6}"/>
                </a:ext>
              </a:extLst>
            </p:cNvPr>
            <p:cNvSpPr txBox="1"/>
            <p:nvPr/>
          </p:nvSpPr>
          <p:spPr>
            <a:xfrm>
              <a:off x="2161333" y="528596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156</a:t>
              </a:r>
              <a:endParaRPr kumimoji="1" lang="ko-KR" altLang="en-US" sz="1200" dirty="0"/>
            </a:p>
          </p:txBody>
        </p:sp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099C12E-DF9D-064C-B890-158DD5F15A98}"/>
              </a:ext>
            </a:extLst>
          </p:cNvPr>
          <p:cNvSpPr txBox="1"/>
          <p:nvPr/>
        </p:nvSpPr>
        <p:spPr>
          <a:xfrm>
            <a:off x="2395221" y="5928829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</a:t>
            </a:r>
            <a:r>
              <a:rPr kumimoji="1" lang="ko-KR" altLang="en-US" dirty="0"/>
              <a:t>세대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C85B00-22C1-6648-8F2F-2CA28317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76" y="1674372"/>
            <a:ext cx="3610428" cy="224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A59E2-7A80-2A47-9C7B-3A7A2E02EEC1}"/>
              </a:ext>
            </a:extLst>
          </p:cNvPr>
          <p:cNvSpPr txBox="1"/>
          <p:nvPr/>
        </p:nvSpPr>
        <p:spPr>
          <a:xfrm>
            <a:off x="6548324" y="3930820"/>
            <a:ext cx="254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세대마다 </a:t>
            </a:r>
            <a:r>
              <a:rPr kumimoji="1" lang="en-US" altLang="ko-KR" sz="1200" dirty="0"/>
              <a:t>fitness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평균 낸 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36714D-28B1-A44E-9884-5542A77F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06" y="4232754"/>
            <a:ext cx="3406898" cy="2141960"/>
          </a:xfrm>
          <a:prstGeom prst="rect">
            <a:avLst/>
          </a:prstGeom>
        </p:spPr>
      </p:pic>
      <p:sp>
        <p:nvSpPr>
          <p:cNvPr id="599" name="TextBox 598">
            <a:extLst>
              <a:ext uri="{FF2B5EF4-FFF2-40B4-BE49-F238E27FC236}">
                <a16:creationId xmlns:a16="http://schemas.microsoft.com/office/drawing/2014/main" id="{D564D292-2044-AA4F-91E3-3548FE2FEE7D}"/>
              </a:ext>
            </a:extLst>
          </p:cNvPr>
          <p:cNvSpPr txBox="1"/>
          <p:nvPr/>
        </p:nvSpPr>
        <p:spPr>
          <a:xfrm>
            <a:off x="6928033" y="642834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세대마다 가장 큰 </a:t>
            </a:r>
            <a:r>
              <a:rPr kumimoji="1" lang="en-US" altLang="ko-KR" sz="1200" dirty="0"/>
              <a:t>fitness</a:t>
            </a:r>
            <a:r>
              <a:rPr kumimoji="1" lang="ko-KR" altLang="en-US" sz="1200" dirty="0"/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73214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 Dimension 5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70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740A02-B7BE-C742-8281-71589FB24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60521"/>
              </p:ext>
            </p:extLst>
          </p:nvPr>
        </p:nvGraphicFramePr>
        <p:xfrm>
          <a:off x="1393816" y="2564006"/>
          <a:ext cx="940436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156">
                  <a:extLst>
                    <a:ext uri="{9D8B030D-6E8A-4147-A177-3AD203B41FA5}">
                      <a16:colId xmlns:a16="http://schemas.microsoft.com/office/drawing/2014/main" val="2388354626"/>
                    </a:ext>
                  </a:extLst>
                </a:gridCol>
                <a:gridCol w="1604156">
                  <a:extLst>
                    <a:ext uri="{9D8B030D-6E8A-4147-A177-3AD203B41FA5}">
                      <a16:colId xmlns:a16="http://schemas.microsoft.com/office/drawing/2014/main" val="2315152539"/>
                    </a:ext>
                  </a:extLst>
                </a:gridCol>
                <a:gridCol w="1314628">
                  <a:extLst>
                    <a:ext uri="{9D8B030D-6E8A-4147-A177-3AD203B41FA5}">
                      <a16:colId xmlns:a16="http://schemas.microsoft.com/office/drawing/2014/main" val="4060505704"/>
                    </a:ext>
                  </a:extLst>
                </a:gridCol>
                <a:gridCol w="1755228">
                  <a:extLst>
                    <a:ext uri="{9D8B030D-6E8A-4147-A177-3AD203B41FA5}">
                      <a16:colId xmlns:a16="http://schemas.microsoft.com/office/drawing/2014/main" val="1018311555"/>
                    </a:ext>
                  </a:extLst>
                </a:gridCol>
                <a:gridCol w="2039007">
                  <a:extLst>
                    <a:ext uri="{9D8B030D-6E8A-4147-A177-3AD203B41FA5}">
                      <a16:colId xmlns:a16="http://schemas.microsoft.com/office/drawing/2014/main" val="1110509173"/>
                    </a:ext>
                  </a:extLst>
                </a:gridCol>
                <a:gridCol w="1087193">
                  <a:extLst>
                    <a:ext uri="{9D8B030D-6E8A-4147-A177-3AD203B41FA5}">
                      <a16:colId xmlns:a16="http://schemas.microsoft.com/office/drawing/2014/main" val="119415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모집단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 크기</a:t>
                      </a:r>
                      <a:r>
                        <a:rPr lang="en-US" altLang="ko-KR" sz="1800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최대 세대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Aging 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Cosine selection </a:t>
                      </a:r>
                      <a:r>
                        <a:rPr lang="ko-KR" altLang="en-US" sz="18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탐색한 해의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해 탐지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83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500/2000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4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1000/500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4,846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8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21,828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O/100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12,274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27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 Dimension 5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70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C8F5B5-B61E-0746-9F8F-B65B4914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2112467"/>
            <a:ext cx="3390333" cy="22062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0944EF-C9CB-BB47-B1EF-2A71244D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2112467"/>
            <a:ext cx="3390333" cy="2234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A09B3-38D2-DA43-8A37-CEC456276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78" y="2111609"/>
            <a:ext cx="3390333" cy="2132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2547-7500-4E4D-935B-0AA59B8CAE8A}"/>
              </a:ext>
            </a:extLst>
          </p:cNvPr>
          <p:cNvSpPr txBox="1"/>
          <p:nvPr/>
        </p:nvSpPr>
        <p:spPr>
          <a:xfrm>
            <a:off x="1366345" y="1743135"/>
            <a:ext cx="525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(1) </a:t>
            </a:r>
            <a:r>
              <a:rPr kumimoji="1" lang="ko-KR" altLang="en-US" dirty="0"/>
              <a:t>실험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Aging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Cosine selection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63E72-F0E1-EA47-9B9D-64C2EB43B68E}"/>
              </a:ext>
            </a:extLst>
          </p:cNvPr>
          <p:cNvSpPr txBox="1"/>
          <p:nvPr/>
        </p:nvSpPr>
        <p:spPr>
          <a:xfrm>
            <a:off x="1623321" y="4276554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값에 대한 평균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C390DD-BF1A-374A-A027-7A4A4EA72B23}"/>
              </a:ext>
            </a:extLst>
          </p:cNvPr>
          <p:cNvSpPr txBox="1"/>
          <p:nvPr/>
        </p:nvSpPr>
        <p:spPr>
          <a:xfrm>
            <a:off x="9096003" y="4244113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Fitness</a:t>
            </a:r>
            <a:r>
              <a:rPr kumimoji="1" lang="ko-KR" altLang="en-US" sz="1600" dirty="0"/>
              <a:t>값에 대한 분산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2ECCA6-0511-D34B-B968-925B404E81C2}"/>
              </a:ext>
            </a:extLst>
          </p:cNvPr>
          <p:cNvSpPr txBox="1"/>
          <p:nvPr/>
        </p:nvSpPr>
        <p:spPr>
          <a:xfrm>
            <a:off x="5657079" y="424384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 최댓값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2DF7C-F51D-DE4E-AC91-5717A17BF171}"/>
              </a:ext>
            </a:extLst>
          </p:cNvPr>
          <p:cNvSpPr txBox="1"/>
          <p:nvPr/>
        </p:nvSpPr>
        <p:spPr>
          <a:xfrm>
            <a:off x="1130757" y="4733797"/>
            <a:ext cx="1008770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값이 점점 증가하고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Fitness </a:t>
            </a:r>
            <a:r>
              <a:rPr kumimoji="1" lang="ko-KR" altLang="en-US" dirty="0"/>
              <a:t>최댓값도 세대마다 바뀌는게 보임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세대 수를 늘여서 봐야 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Computing</a:t>
            </a:r>
            <a:r>
              <a:rPr kumimoji="1" lang="ko-KR" altLang="en-US" dirty="0"/>
              <a:t> 제한으로 세대 수는 고정 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 평균값은 계속 증가하지만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탐색된 해의 개수가 턱없이 부족하다고 생각됨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4846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Mutation</a:t>
            </a:r>
            <a:r>
              <a:rPr kumimoji="1" lang="ko-KR" altLang="en-US" dirty="0"/>
              <a:t>을 비롯해 더 많은 해를 탐색하기 위한 장치가 필요</a:t>
            </a:r>
            <a:r>
              <a:rPr kumimoji="1"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9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 Dimension 5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70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FFA6FB-7592-FD45-9A51-07D43D61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09" y="2117485"/>
            <a:ext cx="3488387" cy="2253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C8010F-B4D6-7249-9D88-16D3189D0EC4}"/>
              </a:ext>
            </a:extLst>
          </p:cNvPr>
          <p:cNvSpPr txBox="1"/>
          <p:nvPr/>
        </p:nvSpPr>
        <p:spPr>
          <a:xfrm>
            <a:off x="1278784" y="4400722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값에 대한 평균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22BDF-1C28-544A-9711-C8326864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65" y="2112467"/>
            <a:ext cx="3517646" cy="22225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CB01B1-645F-AF4B-80AD-FF73AF1CD716}"/>
              </a:ext>
            </a:extLst>
          </p:cNvPr>
          <p:cNvSpPr txBox="1"/>
          <p:nvPr/>
        </p:nvSpPr>
        <p:spPr>
          <a:xfrm>
            <a:off x="8891560" y="4391999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Fitness</a:t>
            </a:r>
            <a:r>
              <a:rPr kumimoji="1" lang="ko-KR" altLang="en-US" sz="1600" dirty="0"/>
              <a:t>값에 대한 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6D4665-3858-E74C-82A6-60662D22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281" y="2112467"/>
            <a:ext cx="3410207" cy="2222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FD1D0-D4E2-9F40-BE9C-CCA2A9750DDA}"/>
              </a:ext>
            </a:extLst>
          </p:cNvPr>
          <p:cNvSpPr txBox="1"/>
          <p:nvPr/>
        </p:nvSpPr>
        <p:spPr>
          <a:xfrm>
            <a:off x="5452636" y="439172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 최댓값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70B49-3430-1B40-A8FA-1409F6055281}"/>
              </a:ext>
            </a:extLst>
          </p:cNvPr>
          <p:cNvSpPr txBox="1"/>
          <p:nvPr/>
        </p:nvSpPr>
        <p:spPr>
          <a:xfrm>
            <a:off x="996482" y="5158724"/>
            <a:ext cx="1008510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Cosine selection -&gt; </a:t>
            </a:r>
            <a:r>
              <a:rPr kumimoji="1" lang="ko-KR" altLang="en-US" dirty="0"/>
              <a:t>해의 다양성을 늘릴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4800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만개의 해를 탐색 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en-US" altLang="ko-KR" dirty="0"/>
              <a:t>Cosine selection</a:t>
            </a:r>
            <a:r>
              <a:rPr kumimoji="1" lang="ko-KR" altLang="en-US" dirty="0"/>
              <a:t>의 발생 빈도가 높아 해의 수렴을 방해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  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 값 혹은 발생 시점 조정 필요</a:t>
            </a:r>
            <a:r>
              <a:rPr kumimoji="1"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88C5A6-2DD1-DF4D-A7FD-9197B0DCE507}"/>
              </a:ext>
            </a:extLst>
          </p:cNvPr>
          <p:cNvSpPr txBox="1"/>
          <p:nvPr/>
        </p:nvSpPr>
        <p:spPr>
          <a:xfrm>
            <a:off x="1366345" y="1743135"/>
            <a:ext cx="84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(2) </a:t>
            </a:r>
            <a:r>
              <a:rPr kumimoji="1" lang="ko-KR" altLang="en-US" dirty="0"/>
              <a:t>실험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Aging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Cosine selection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O ( 20</a:t>
            </a:r>
            <a:r>
              <a:rPr kumimoji="1" lang="ko-KR" altLang="en-US" dirty="0" err="1"/>
              <a:t>번마다</a:t>
            </a:r>
            <a:r>
              <a:rPr kumimoji="1" lang="ko-KR" altLang="en-US" dirty="0"/>
              <a:t> 조건 </a:t>
            </a:r>
            <a:r>
              <a:rPr kumimoji="1" lang="ko-KR" altLang="en-US" dirty="0" err="1"/>
              <a:t>만족시</a:t>
            </a:r>
            <a:r>
              <a:rPr kumimoji="1" lang="ko-KR" altLang="en-US" dirty="0"/>
              <a:t> 실행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81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 Dimension 5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70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0367E1-8582-A543-B24B-769B342C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2132828"/>
            <a:ext cx="3216232" cy="20496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0F696-1A5D-EF46-BE2A-82BCFA6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74" y="2016046"/>
            <a:ext cx="3316079" cy="2199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EB54A7-C0C7-B247-B71B-28DC722B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89" y="2043697"/>
            <a:ext cx="3398350" cy="2199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1BEC67-96D2-8E44-B7CE-5D40621E5162}"/>
              </a:ext>
            </a:extLst>
          </p:cNvPr>
          <p:cNvSpPr txBox="1"/>
          <p:nvPr/>
        </p:nvSpPr>
        <p:spPr>
          <a:xfrm>
            <a:off x="1366345" y="1743135"/>
            <a:ext cx="729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(2) </a:t>
            </a:r>
            <a:r>
              <a:rPr kumimoji="1" lang="ko-KR" altLang="en-US" dirty="0"/>
              <a:t>실험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Aging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Cosine selection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O ( 100</a:t>
            </a:r>
            <a:r>
              <a:rPr kumimoji="1" lang="ko-KR" altLang="en-US" dirty="0" err="1"/>
              <a:t>번마다</a:t>
            </a:r>
            <a:r>
              <a:rPr kumimoji="1" lang="ko-KR" altLang="en-US" dirty="0"/>
              <a:t> 실행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8ED3AC-4838-BF4B-BEEE-4906ED00A237}"/>
              </a:ext>
            </a:extLst>
          </p:cNvPr>
          <p:cNvSpPr txBox="1"/>
          <p:nvPr/>
        </p:nvSpPr>
        <p:spPr>
          <a:xfrm>
            <a:off x="1483227" y="427978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값에 대한 평균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37181-47E4-0B4D-8B51-CA4CA4334EAF}"/>
              </a:ext>
            </a:extLst>
          </p:cNvPr>
          <p:cNvSpPr txBox="1"/>
          <p:nvPr/>
        </p:nvSpPr>
        <p:spPr>
          <a:xfrm>
            <a:off x="9096003" y="4271058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Fitness</a:t>
            </a:r>
            <a:r>
              <a:rPr kumimoji="1" lang="ko-KR" altLang="en-US" sz="1600" dirty="0"/>
              <a:t>값에 대한 분산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E0D21-D7F6-3242-B3FB-4617659D38C6}"/>
              </a:ext>
            </a:extLst>
          </p:cNvPr>
          <p:cNvSpPr txBox="1"/>
          <p:nvPr/>
        </p:nvSpPr>
        <p:spPr>
          <a:xfrm>
            <a:off x="5657079" y="427078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Fitness</a:t>
            </a:r>
            <a:r>
              <a:rPr kumimoji="1" lang="ko-KR" altLang="en-US" dirty="0"/>
              <a:t> 최댓값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32B06-3B2E-A643-B55F-B2BC9C58B4D4}"/>
              </a:ext>
            </a:extLst>
          </p:cNvPr>
          <p:cNvSpPr txBox="1"/>
          <p:nvPr/>
        </p:nvSpPr>
        <p:spPr>
          <a:xfrm>
            <a:off x="1026522" y="4640120"/>
            <a:ext cx="1008510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Cosine selection</a:t>
            </a:r>
            <a:r>
              <a:rPr kumimoji="1" lang="ko-KR" altLang="en-US" dirty="0"/>
              <a:t>의 빈도를 줄임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약 </a:t>
            </a:r>
            <a:r>
              <a:rPr kumimoji="1" lang="en-US" altLang="ko-KR" dirty="0"/>
              <a:t>12,000</a:t>
            </a:r>
            <a:r>
              <a:rPr kumimoji="1" lang="ko-KR" altLang="en-US" dirty="0"/>
              <a:t>개의 해를 탐색했는데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탐색 범위를 넓히는 것도 중요하지만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주어진 해집단에서의 유전 연산을 통해 충분한 평가를 했는지도 중요함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Dimension</a:t>
            </a:r>
            <a:r>
              <a:rPr kumimoji="1" lang="ko-KR" altLang="en-US" dirty="0"/>
              <a:t>이 늘어날수록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컴퓨팅 파워를 어디에 사용할지에 대한 </a:t>
            </a:r>
            <a:r>
              <a:rPr kumimoji="1" lang="en-US" altLang="ko-KR" dirty="0"/>
              <a:t>Trade-off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생각해야 함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해를 찾음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8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8888" y="437393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실험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47179-F2EE-4E48-9E0A-292BA3219B9D}"/>
              </a:ext>
            </a:extLst>
          </p:cNvPr>
          <p:cNvSpPr txBox="1"/>
          <p:nvPr/>
        </p:nvSpPr>
        <p:spPr>
          <a:xfrm>
            <a:off x="894067" y="1273809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 Dimension 5 (</a:t>
            </a:r>
            <a:r>
              <a:rPr kumimoji="1" lang="ko-KR" altLang="en-US" dirty="0"/>
              <a:t> 노드 </a:t>
            </a:r>
            <a:r>
              <a:rPr kumimoji="1" lang="en-US" altLang="ko-KR" dirty="0"/>
              <a:t>70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육각형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7BC4B3-C5A5-B54E-9DD6-9DF9C4CCDFE2}"/>
              </a:ext>
            </a:extLst>
          </p:cNvPr>
          <p:cNvGrpSpPr/>
          <p:nvPr/>
        </p:nvGrpSpPr>
        <p:grpSpPr>
          <a:xfrm>
            <a:off x="4399352" y="1584159"/>
            <a:ext cx="3089846" cy="4773184"/>
            <a:chOff x="1908400" y="1651375"/>
            <a:chExt cx="3089846" cy="477318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527760-0975-264B-AD2B-0A0904D6FDF2}"/>
                </a:ext>
              </a:extLst>
            </p:cNvPr>
            <p:cNvGrpSpPr/>
            <p:nvPr/>
          </p:nvGrpSpPr>
          <p:grpSpPr>
            <a:xfrm>
              <a:off x="2007164" y="1651375"/>
              <a:ext cx="2897588" cy="4769232"/>
              <a:chOff x="1202580" y="1927801"/>
              <a:chExt cx="2897588" cy="4769232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3C09FAB-8221-1940-9E43-E1665F42C7F2}"/>
                  </a:ext>
                </a:extLst>
              </p:cNvPr>
              <p:cNvGrpSpPr/>
              <p:nvPr/>
            </p:nvGrpSpPr>
            <p:grpSpPr>
              <a:xfrm rot="16200000">
                <a:off x="2187253" y="199706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07" name="육각형[H] 206">
                  <a:extLst>
                    <a:ext uri="{FF2B5EF4-FFF2-40B4-BE49-F238E27FC236}">
                      <a16:creationId xmlns:a16="http://schemas.microsoft.com/office/drawing/2014/main" id="{04441DC1-3757-9941-9DAF-212F2FFB003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8EFE6099-4D6B-414A-8DE0-2C14202598D7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3B4FF2A0-0D7E-B143-9E87-AF4854984EBC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B482ADE6-38C8-3B4F-BA2D-0D13D99B11A8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E313B358-4911-2942-8A15-85C61AA8DF0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02B2D4D6-CCA5-2845-AE87-887F1DCCD38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3B2DD6DA-A295-1B4C-A031-A99A1962C25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6EFAE67-4DDB-7D46-A9F6-C0857F7B4A75}"/>
                  </a:ext>
                </a:extLst>
              </p:cNvPr>
              <p:cNvGrpSpPr/>
              <p:nvPr/>
            </p:nvGrpSpPr>
            <p:grpSpPr>
              <a:xfrm rot="16200000">
                <a:off x="1926693" y="247531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200" name="육각형[H] 199">
                  <a:extLst>
                    <a:ext uri="{FF2B5EF4-FFF2-40B4-BE49-F238E27FC236}">
                      <a16:creationId xmlns:a16="http://schemas.microsoft.com/office/drawing/2014/main" id="{AB476CFB-D639-DF4E-B7D1-E1C484737DA9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8D5FADEB-C83D-CA4C-B136-4E5B7304B580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23E9B97E-2619-6F49-8859-54F38435229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7F607CBC-6340-8C4C-9111-14B9AB1542C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BF2D8856-CC94-A54C-9D63-BBDF0D64F04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F33601D1-B7F6-D64E-8F02-1F4F9B435B5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6BD7ECF0-33E6-8644-8846-32250A3B187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C95E75-E2B9-5247-BCA9-451C47F202C3}"/>
                  </a:ext>
                </a:extLst>
              </p:cNvPr>
              <p:cNvGrpSpPr/>
              <p:nvPr/>
            </p:nvGrpSpPr>
            <p:grpSpPr>
              <a:xfrm rot="16200000">
                <a:off x="2454305" y="2493377"/>
                <a:ext cx="918748" cy="797872"/>
                <a:chOff x="3497581" y="1710116"/>
                <a:chExt cx="1255543" cy="1090356"/>
              </a:xfrm>
            </p:grpSpPr>
            <p:sp>
              <p:nvSpPr>
                <p:cNvPr id="193" name="육각형[H] 192">
                  <a:extLst>
                    <a:ext uri="{FF2B5EF4-FFF2-40B4-BE49-F238E27FC236}">
                      <a16:creationId xmlns:a16="http://schemas.microsoft.com/office/drawing/2014/main" id="{7AF633EB-AC0C-1D47-975A-CC872E1D5BB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3433AE1B-BDDA-E34F-A1D0-F7E28466D1E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389EDC43-8916-C14A-B870-8412CB96B656}"/>
                    </a:ext>
                  </a:extLst>
                </p:cNvPr>
                <p:cNvSpPr/>
                <p:nvPr/>
              </p:nvSpPr>
              <p:spPr>
                <a:xfrm>
                  <a:off x="4172018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AFC459F6-D387-524D-BC60-625219DBFDFE}"/>
                    </a:ext>
                  </a:extLst>
                </p:cNvPr>
                <p:cNvSpPr/>
                <p:nvPr/>
              </p:nvSpPr>
              <p:spPr>
                <a:xfrm>
                  <a:off x="4383792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B3D06BFF-C47E-6D4A-9830-D6A734DADC8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55FDD15A-8211-C543-B998-596FE7FB9F4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CD793FEC-62E5-D64C-B990-E621489F8D1F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B799C51-D130-994A-A22C-23E5B1FCD7E0}"/>
                  </a:ext>
                </a:extLst>
              </p:cNvPr>
              <p:cNvGrpSpPr/>
              <p:nvPr/>
            </p:nvGrpSpPr>
            <p:grpSpPr>
              <a:xfrm rot="16200000">
                <a:off x="1663519" y="2973971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86" name="육각형[H] 185">
                  <a:extLst>
                    <a:ext uri="{FF2B5EF4-FFF2-40B4-BE49-F238E27FC236}">
                      <a16:creationId xmlns:a16="http://schemas.microsoft.com/office/drawing/2014/main" id="{E2E2FDFA-ABBE-A94A-9543-FB217B5004CC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08972D58-1002-9C4B-9750-D02F228429E0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2A241FC2-3E3E-3449-97B1-5FF9411291CB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AA408363-E521-BA49-8312-A195AA4920B3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98E50957-46CA-834F-A344-436F7BA37C6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79C5B6B4-98E1-8845-A71A-2D44E935B1C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E0B948B2-7E22-C74F-BC24-38316BF3AED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C552F05-18F2-494A-8260-61B81AD2D674}"/>
                  </a:ext>
                </a:extLst>
              </p:cNvPr>
              <p:cNvGrpSpPr/>
              <p:nvPr/>
            </p:nvGrpSpPr>
            <p:grpSpPr>
              <a:xfrm rot="16200000">
                <a:off x="2193745" y="2976360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79" name="육각형[H] 178">
                  <a:extLst>
                    <a:ext uri="{FF2B5EF4-FFF2-40B4-BE49-F238E27FC236}">
                      <a16:creationId xmlns:a16="http://schemas.microsoft.com/office/drawing/2014/main" id="{26F7BC78-77A1-5844-B27E-B2582DDA9E0A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8FA528B8-38FD-ED4C-A10D-269A925CD5E3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5BD60EC8-4154-844D-9AC3-E920C6976F3B}"/>
                    </a:ext>
                  </a:extLst>
                </p:cNvPr>
                <p:cNvSpPr/>
                <p:nvPr/>
              </p:nvSpPr>
              <p:spPr>
                <a:xfrm>
                  <a:off x="4163631" y="171011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13CDE61A-CF05-6C48-9EFF-74B75A49C460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B4239B4D-561B-F04A-9B58-851715D922E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D3BC57EC-1B35-994B-AE7B-9D811F1377A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DD8B7C37-E7A7-2744-AF28-6C5FF945A39C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F45497FB-EE80-C941-93CC-83521DFF0F93}"/>
                  </a:ext>
                </a:extLst>
              </p:cNvPr>
              <p:cNvGrpSpPr/>
              <p:nvPr/>
            </p:nvGrpSpPr>
            <p:grpSpPr>
              <a:xfrm rot="16200000">
                <a:off x="2721813" y="2987052"/>
                <a:ext cx="912611" cy="797872"/>
                <a:chOff x="3497581" y="1710116"/>
                <a:chExt cx="1247156" cy="1090356"/>
              </a:xfrm>
            </p:grpSpPr>
            <p:sp>
              <p:nvSpPr>
                <p:cNvPr id="172" name="육각형[H] 171">
                  <a:extLst>
                    <a:ext uri="{FF2B5EF4-FFF2-40B4-BE49-F238E27FC236}">
                      <a16:creationId xmlns:a16="http://schemas.microsoft.com/office/drawing/2014/main" id="{AD5BEB80-037B-CF47-8085-6180434677A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03F0C743-736D-E747-9021-00DB0AC704A0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2BDD2A0F-1ED8-2E42-9D26-ABE7CA3A246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E19B7316-ED96-974F-BC76-26F7F2F54D40}"/>
                    </a:ext>
                  </a:extLst>
                </p:cNvPr>
                <p:cNvSpPr/>
                <p:nvPr/>
              </p:nvSpPr>
              <p:spPr>
                <a:xfrm>
                  <a:off x="4375405" y="2045035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86BA48A8-08A3-B049-A1A7-4A8D1170EFC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13F94378-99E5-564A-9708-AD4F04742705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D22AD17F-8D47-944E-BE78-CE3C062B56EE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F8BE6D80-998B-FA4C-A48D-B6647F039AA8}"/>
                  </a:ext>
                </a:extLst>
              </p:cNvPr>
              <p:cNvGrpSpPr/>
              <p:nvPr/>
            </p:nvGrpSpPr>
            <p:grpSpPr>
              <a:xfrm rot="16200000">
                <a:off x="1402959" y="3460327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65" name="육각형[H] 164">
                  <a:extLst>
                    <a:ext uri="{FF2B5EF4-FFF2-40B4-BE49-F238E27FC236}">
                      <a16:creationId xmlns:a16="http://schemas.microsoft.com/office/drawing/2014/main" id="{0E02DAB6-524B-5744-8E42-277638ED02EB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7DE41475-7F95-4C41-AFA6-904F042A6942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BBCA2C9F-0514-EC45-A333-66F964C56B7B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C15EF327-4EB0-874A-960F-FBDA632F59EC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238B4FE7-10B7-334B-B037-8EF6189C69A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DD9E6EBC-0D42-FD43-8992-B37ACB84026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C46C030F-352E-A44A-83DA-4C5371D3F5B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F41C7927-581F-524E-B37A-B1D545395B75}"/>
                  </a:ext>
                </a:extLst>
              </p:cNvPr>
              <p:cNvGrpSpPr/>
              <p:nvPr/>
            </p:nvGrpSpPr>
            <p:grpSpPr>
              <a:xfrm rot="16200000">
                <a:off x="1929939" y="3466249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58" name="육각형[H] 157">
                  <a:extLst>
                    <a:ext uri="{FF2B5EF4-FFF2-40B4-BE49-F238E27FC236}">
                      <a16:creationId xmlns:a16="http://schemas.microsoft.com/office/drawing/2014/main" id="{6D514789-0696-D440-86DA-52417699E45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68030261-FCCA-2F44-9D6A-78D3DD363976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48A7C6E1-D147-C248-8D63-0443FE1111BE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F7BA7542-3CD2-8749-B953-0B6A74A06328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D201A96A-082F-BD43-BDE9-5BA2E284347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0FA2C555-2860-A942-9CF2-5803123E531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2579F27E-B50E-6445-8279-75C5237D2A72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772148E-FA8E-6243-9C86-BF2BE1B8A6D8}"/>
                  </a:ext>
                </a:extLst>
              </p:cNvPr>
              <p:cNvGrpSpPr/>
              <p:nvPr/>
            </p:nvGrpSpPr>
            <p:grpSpPr>
              <a:xfrm rot="16200000">
                <a:off x="2458184" y="3472012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51" name="육각형[H] 150">
                  <a:extLst>
                    <a:ext uri="{FF2B5EF4-FFF2-40B4-BE49-F238E27FC236}">
                      <a16:creationId xmlns:a16="http://schemas.microsoft.com/office/drawing/2014/main" id="{894EAE1B-97DA-224B-BDB1-0B4BBE0FD5C5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6245D236-EF71-ED4A-B629-AD3C2CF94A5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B0B10A20-E1C8-C04C-AF23-754B2307483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04104B0D-40C9-1F4D-BD43-2A99E7E41041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6565BDAC-42C4-2D4D-8BA4-279E935EC940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C0BB45EB-1C1D-9B4B-8D7C-FD427A3C29F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5D1688B3-D54E-B544-A0BD-448C182BFE56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EE5647C7-43D1-2444-A886-CA6EFA18E14D}"/>
                  </a:ext>
                </a:extLst>
              </p:cNvPr>
              <p:cNvGrpSpPr/>
              <p:nvPr/>
            </p:nvGrpSpPr>
            <p:grpSpPr>
              <a:xfrm rot="16200000">
                <a:off x="2976096" y="3486223"/>
                <a:ext cx="918747" cy="797872"/>
                <a:chOff x="3497581" y="1710116"/>
                <a:chExt cx="1255542" cy="1090356"/>
              </a:xfrm>
            </p:grpSpPr>
            <p:sp>
              <p:nvSpPr>
                <p:cNvPr id="144" name="육각형[H] 143">
                  <a:extLst>
                    <a:ext uri="{FF2B5EF4-FFF2-40B4-BE49-F238E27FC236}">
                      <a16:creationId xmlns:a16="http://schemas.microsoft.com/office/drawing/2014/main" id="{1C34EB12-8962-2440-B375-6F198D89CCA3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8D33DFB2-11BB-F145-8C1C-B2A25E829D71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28E5A2BE-F514-C34B-8A17-FF13BB805760}"/>
                    </a:ext>
                  </a:extLst>
                </p:cNvPr>
                <p:cNvSpPr/>
                <p:nvPr/>
              </p:nvSpPr>
              <p:spPr>
                <a:xfrm>
                  <a:off x="4172018" y="171850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BD7F1AFE-A4DC-B848-83A8-9BAB52F8DFF6}"/>
                    </a:ext>
                  </a:extLst>
                </p:cNvPr>
                <p:cNvSpPr/>
                <p:nvPr/>
              </p:nvSpPr>
              <p:spPr>
                <a:xfrm>
                  <a:off x="4383791" y="2061808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49818FD4-FA52-8F4F-8160-5D4BA4D7434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CB61451-366C-3F4F-A6D6-360D600A547B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395EAFE2-E9D7-394F-9C13-0122F4FC376F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40968F9-3633-CB47-A144-5CBB151DA9CC}"/>
                  </a:ext>
                </a:extLst>
              </p:cNvPr>
              <p:cNvGrpSpPr/>
              <p:nvPr/>
            </p:nvGrpSpPr>
            <p:grpSpPr>
              <a:xfrm rot="16200000">
                <a:off x="1151347" y="3940468"/>
                <a:ext cx="900337" cy="797872"/>
                <a:chOff x="3497581" y="1710116"/>
                <a:chExt cx="1230382" cy="1090356"/>
              </a:xfrm>
            </p:grpSpPr>
            <p:sp>
              <p:nvSpPr>
                <p:cNvPr id="137" name="육각형[H] 136">
                  <a:extLst>
                    <a:ext uri="{FF2B5EF4-FFF2-40B4-BE49-F238E27FC236}">
                      <a16:creationId xmlns:a16="http://schemas.microsoft.com/office/drawing/2014/main" id="{7912CA52-FEA8-C540-B437-36EC57E548D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B6D5D56-B20D-F04A-9926-9F80156ED0F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38E87B3A-9C45-A84A-86A8-DA7E28B129E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2668DD6-009B-854F-B588-DC5F49A2F213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341D315-52AD-E446-89BB-C85EF96AFBC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A2445C52-FA0D-A24F-A958-18C07B1B1280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398CEC02-BDE5-0341-A2F6-4AC1496199E6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3BEB61-DD82-9642-A100-28E3DA41A9E2}"/>
                  </a:ext>
                </a:extLst>
              </p:cNvPr>
              <p:cNvSpPr txBox="1"/>
              <p:nvPr/>
            </p:nvSpPr>
            <p:spPr>
              <a:xfrm>
                <a:off x="2247691" y="2106003"/>
                <a:ext cx="2702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9</a:t>
                </a:r>
                <a:endParaRPr kumimoji="1" lang="ko-KR" altLang="en-US" sz="1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E4C694-C2C5-7E47-A6F7-122456C5D409}"/>
                  </a:ext>
                </a:extLst>
              </p:cNvPr>
              <p:cNvSpPr txBox="1"/>
              <p:nvPr/>
            </p:nvSpPr>
            <p:spPr>
              <a:xfrm>
                <a:off x="2474835" y="1927801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 7</a:t>
                </a:r>
                <a:endParaRPr kumimoji="1"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54E001-A321-9541-96C4-5A4F2E30BD12}"/>
                  </a:ext>
                </a:extLst>
              </p:cNvPr>
              <p:cNvSpPr txBox="1"/>
              <p:nvPr/>
            </p:nvSpPr>
            <p:spPr>
              <a:xfrm>
                <a:off x="2744971" y="2117903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70</a:t>
                </a:r>
                <a:endParaRPr kumimoji="1"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C1B7A8-0906-3046-9E47-1CD8908B0A68}"/>
                  </a:ext>
                </a:extLst>
              </p:cNvPr>
              <p:cNvSpPr txBox="1"/>
              <p:nvPr/>
            </p:nvSpPr>
            <p:spPr>
              <a:xfrm>
                <a:off x="3012209" y="2610193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29</a:t>
                </a:r>
                <a:endParaRPr kumimoji="1" lang="ko-KR" altLang="en-US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BD88BB-BCCC-5149-8E4E-65EC64CD5A91}"/>
                  </a:ext>
                </a:extLst>
              </p:cNvPr>
              <p:cNvSpPr txBox="1"/>
              <p:nvPr/>
            </p:nvSpPr>
            <p:spPr>
              <a:xfrm>
                <a:off x="2717814" y="2426228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25</a:t>
                </a:r>
                <a:endParaRPr kumimoji="1" lang="ko-KR" altLang="en-US" sz="12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B377F1-360F-CB42-A80A-DBB4EA75811A}"/>
                  </a:ext>
                </a:extLst>
              </p:cNvPr>
              <p:cNvSpPr txBox="1"/>
              <p:nvPr/>
            </p:nvSpPr>
            <p:spPr>
              <a:xfrm>
                <a:off x="2480960" y="2585004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38</a:t>
                </a:r>
                <a:endParaRPr kumimoji="1" lang="ko-KR" altLang="en-US" sz="12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4F81F6-A98C-9B4E-A6F2-1722A7AD4525}"/>
                  </a:ext>
                </a:extLst>
              </p:cNvPr>
              <p:cNvSpPr txBox="1"/>
              <p:nvPr/>
            </p:nvSpPr>
            <p:spPr>
              <a:xfrm>
                <a:off x="2203959" y="2425909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69</a:t>
                </a:r>
                <a:endParaRPr kumimoji="1" lang="ko-KR" altLang="en-US" sz="12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08B006-75C3-384B-892F-F6461BC3D2FE}"/>
                  </a:ext>
                </a:extLst>
              </p:cNvPr>
              <p:cNvSpPr txBox="1"/>
              <p:nvPr/>
            </p:nvSpPr>
            <p:spPr>
              <a:xfrm>
                <a:off x="1952590" y="2585004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32</a:t>
                </a:r>
                <a:endParaRPr kumimoji="1" lang="ko-KR" altLang="en-US" sz="12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F0E41F-56DD-2248-9D49-1B077817769B}"/>
                  </a:ext>
                </a:extLst>
              </p:cNvPr>
              <p:cNvSpPr txBox="1"/>
              <p:nvPr/>
            </p:nvSpPr>
            <p:spPr>
              <a:xfrm>
                <a:off x="1675406" y="307702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 6</a:t>
                </a:r>
                <a:endParaRPr kumimoji="1" lang="ko-KR" altLang="en-US" sz="12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C7229-B3D4-0946-AFE2-5B8B04B83FB3}"/>
                  </a:ext>
                </a:extLst>
              </p:cNvPr>
              <p:cNvSpPr txBox="1"/>
              <p:nvPr/>
            </p:nvSpPr>
            <p:spPr>
              <a:xfrm>
                <a:off x="1940316" y="2916398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16</a:t>
                </a:r>
                <a:endParaRPr kumimoji="1" lang="ko-KR" altLang="en-US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8B5BE0-03EA-324D-884F-F2EFA7E3791E}"/>
                  </a:ext>
                </a:extLst>
              </p:cNvPr>
              <p:cNvSpPr txBox="1"/>
              <p:nvPr/>
            </p:nvSpPr>
            <p:spPr>
              <a:xfrm>
                <a:off x="2203959" y="307702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13</a:t>
                </a:r>
                <a:endParaRPr kumimoji="1" lang="ko-KR" altLang="en-US" sz="12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50EC5-6952-DD40-B4AA-15A2C1C11786}"/>
                  </a:ext>
                </a:extLst>
              </p:cNvPr>
              <p:cNvSpPr txBox="1"/>
              <p:nvPr/>
            </p:nvSpPr>
            <p:spPr>
              <a:xfrm>
                <a:off x="2468869" y="292401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50</a:t>
                </a:r>
                <a:endParaRPr kumimoji="1" lang="ko-KR" altLang="en-US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C61F2A-23F3-0846-AE10-7CD66E7F16B1}"/>
                  </a:ext>
                </a:extLst>
              </p:cNvPr>
              <p:cNvSpPr txBox="1"/>
              <p:nvPr/>
            </p:nvSpPr>
            <p:spPr>
              <a:xfrm>
                <a:off x="2733779" y="3098896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37</a:t>
                </a:r>
                <a:endParaRPr kumimoji="1" lang="ko-KR" altLang="en-US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951C51-1328-6441-9B2D-70650744C635}"/>
                  </a:ext>
                </a:extLst>
              </p:cNvPr>
              <p:cNvSpPr txBox="1"/>
              <p:nvPr/>
            </p:nvSpPr>
            <p:spPr>
              <a:xfrm>
                <a:off x="2981311" y="2932449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39</a:t>
                </a:r>
                <a:endParaRPr kumimoji="1" lang="ko-KR" alt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6A518A-E4D3-9141-818A-F37F297312ED}"/>
                  </a:ext>
                </a:extLst>
              </p:cNvPr>
              <p:cNvSpPr txBox="1"/>
              <p:nvPr/>
            </p:nvSpPr>
            <p:spPr>
              <a:xfrm>
                <a:off x="3262332" y="3095309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11</a:t>
                </a:r>
                <a:endParaRPr kumimoji="1" lang="ko-KR" altLang="en-US" sz="12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121706-910B-B74D-8050-689158E6474D}"/>
                  </a:ext>
                </a:extLst>
              </p:cNvPr>
              <p:cNvSpPr txBox="1"/>
              <p:nvPr/>
            </p:nvSpPr>
            <p:spPr>
              <a:xfrm>
                <a:off x="3531427" y="3598836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34</a:t>
                </a:r>
                <a:endParaRPr kumimoji="1" lang="ko-KR" altLang="en-US" sz="1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E3C95-BC43-9B43-B4D4-EA1CC60AB30C}"/>
                  </a:ext>
                </a:extLst>
              </p:cNvPr>
              <p:cNvSpPr txBox="1"/>
              <p:nvPr/>
            </p:nvSpPr>
            <p:spPr>
              <a:xfrm>
                <a:off x="3262332" y="3417565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18</a:t>
                </a:r>
                <a:endParaRPr kumimoji="1" lang="ko-KR" altLang="en-US" sz="12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8BC1A3-DE6F-F44E-8C9B-2DE31CB677F1}"/>
                  </a:ext>
                </a:extLst>
              </p:cNvPr>
              <p:cNvSpPr txBox="1"/>
              <p:nvPr/>
            </p:nvSpPr>
            <p:spPr>
              <a:xfrm>
                <a:off x="3005672" y="3575748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52</a:t>
                </a:r>
                <a:endParaRPr kumimoji="1" lang="ko-KR" altLang="en-US" sz="1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A5E9E3-FC83-8E41-848D-2AD2831FB650}"/>
                  </a:ext>
                </a:extLst>
              </p:cNvPr>
              <p:cNvSpPr txBox="1"/>
              <p:nvPr/>
            </p:nvSpPr>
            <p:spPr>
              <a:xfrm>
                <a:off x="2733779" y="3412274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61</a:t>
                </a:r>
                <a:endParaRPr kumimoji="1" lang="ko-KR" alt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14B584-C7E2-1F47-B906-697635F8479A}"/>
                  </a:ext>
                </a:extLst>
              </p:cNvPr>
              <p:cNvSpPr txBox="1"/>
              <p:nvPr/>
            </p:nvSpPr>
            <p:spPr>
              <a:xfrm>
                <a:off x="2531987" y="3576894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</a:t>
                </a:r>
                <a:endParaRPr kumimoji="1" lang="ko-KR" altLang="en-US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972778-E8DE-7840-909D-AAFAD67F563B}"/>
                  </a:ext>
                </a:extLst>
              </p:cNvPr>
              <p:cNvSpPr txBox="1"/>
              <p:nvPr/>
            </p:nvSpPr>
            <p:spPr>
              <a:xfrm>
                <a:off x="2204827" y="340127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56</a:t>
                </a:r>
                <a:endParaRPr kumimoji="1" lang="ko-KR" alt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EEEE64-6FE8-964B-8710-BB1643C21FEA}"/>
                  </a:ext>
                </a:extLst>
              </p:cNvPr>
              <p:cNvSpPr txBox="1"/>
              <p:nvPr/>
            </p:nvSpPr>
            <p:spPr>
              <a:xfrm>
                <a:off x="1951659" y="357574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63</a:t>
                </a:r>
                <a:endParaRPr kumimoji="1" lang="ko-KR" altLang="en-US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1B1393-AE15-3C45-95C0-8F331BC52579}"/>
                  </a:ext>
                </a:extLst>
              </p:cNvPr>
              <p:cNvSpPr txBox="1"/>
              <p:nvPr/>
            </p:nvSpPr>
            <p:spPr>
              <a:xfrm>
                <a:off x="1681327" y="3399959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64</a:t>
                </a:r>
                <a:endParaRPr kumimoji="1" lang="ko-KR" altLang="en-US" sz="12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C8BB5C-1AAB-9948-ACB2-8EF7FB5546E3}"/>
                  </a:ext>
                </a:extLst>
              </p:cNvPr>
              <p:cNvSpPr txBox="1"/>
              <p:nvPr/>
            </p:nvSpPr>
            <p:spPr>
              <a:xfrm>
                <a:off x="1465653" y="3558925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</a:t>
                </a:r>
                <a:endParaRPr kumimoji="1" lang="ko-KR" altLang="en-US" sz="1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E3A692-3B0C-EE45-83A8-CC5A8A1481E1}"/>
                  </a:ext>
                </a:extLst>
              </p:cNvPr>
              <p:cNvSpPr txBox="1"/>
              <p:nvPr/>
            </p:nvSpPr>
            <p:spPr>
              <a:xfrm>
                <a:off x="1422789" y="3883520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58</a:t>
                </a:r>
                <a:endParaRPr kumimoji="1" lang="ko-KR" alt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267A9F-543B-B74A-9A3F-767B044F1ACD}"/>
                  </a:ext>
                </a:extLst>
              </p:cNvPr>
              <p:cNvSpPr txBox="1"/>
              <p:nvPr/>
            </p:nvSpPr>
            <p:spPr>
              <a:xfrm>
                <a:off x="1673940" y="4040823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29</a:t>
                </a:r>
                <a:endParaRPr kumimoji="1" lang="ko-KR" altLang="en-US" sz="12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1E8C354-72A7-9847-B11C-09B3D86273CB}"/>
                  </a:ext>
                </a:extLst>
              </p:cNvPr>
              <p:cNvSpPr txBox="1"/>
              <p:nvPr/>
            </p:nvSpPr>
            <p:spPr>
              <a:xfrm>
                <a:off x="1940316" y="3884776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19</a:t>
                </a:r>
                <a:endParaRPr kumimoji="1" lang="ko-KR" altLang="en-US" sz="12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94EC1E-CE1B-134C-99C2-BE8EF376FD67}"/>
                  </a:ext>
                </a:extLst>
              </p:cNvPr>
              <p:cNvSpPr txBox="1"/>
              <p:nvPr/>
            </p:nvSpPr>
            <p:spPr>
              <a:xfrm>
                <a:off x="2216555" y="4060564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11</a:t>
                </a:r>
                <a:endParaRPr kumimoji="1" lang="ko-KR" altLang="en-US" sz="12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A50C2C-37D1-4746-9919-160CBAB9A728}"/>
                  </a:ext>
                </a:extLst>
              </p:cNvPr>
              <p:cNvSpPr txBox="1"/>
              <p:nvPr/>
            </p:nvSpPr>
            <p:spPr>
              <a:xfrm>
                <a:off x="2475812" y="3891181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36</a:t>
                </a:r>
                <a:endParaRPr kumimoji="1"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FA46B3-4672-0246-8D38-22A53C8753E0}"/>
                  </a:ext>
                </a:extLst>
              </p:cNvPr>
              <p:cNvSpPr txBox="1"/>
              <p:nvPr/>
            </p:nvSpPr>
            <p:spPr>
              <a:xfrm>
                <a:off x="2752051" y="405727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20</a:t>
                </a:r>
                <a:endParaRPr kumimoji="1" lang="ko-KR" altLang="en-US" sz="12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40F8CF2-598C-E248-BE57-BFD469410E9C}"/>
                  </a:ext>
                </a:extLst>
              </p:cNvPr>
              <p:cNvSpPr txBox="1"/>
              <p:nvPr/>
            </p:nvSpPr>
            <p:spPr>
              <a:xfrm>
                <a:off x="3000553" y="3902323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25</a:t>
                </a:r>
                <a:endParaRPr kumimoji="1" lang="ko-KR" altLang="en-US" sz="12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140723-6418-5449-98B4-37FBDDF090BA}"/>
                  </a:ext>
                </a:extLst>
              </p:cNvPr>
              <p:cNvSpPr txBox="1"/>
              <p:nvPr/>
            </p:nvSpPr>
            <p:spPr>
              <a:xfrm>
                <a:off x="3273251" y="4074032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37</a:t>
                </a:r>
                <a:endParaRPr kumimoji="1" lang="ko-KR" altLang="en-US" sz="12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44C979-B1AA-004C-88D5-2C56CE240338}"/>
                  </a:ext>
                </a:extLst>
              </p:cNvPr>
              <p:cNvSpPr txBox="1"/>
              <p:nvPr/>
            </p:nvSpPr>
            <p:spPr>
              <a:xfrm>
                <a:off x="3508508" y="3919847"/>
                <a:ext cx="393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38</a:t>
                </a:r>
                <a:endParaRPr kumimoji="1" lang="ko-KR" altLang="en-US" sz="12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B77583-5566-D845-A8B2-9A7698B56446}"/>
                  </a:ext>
                </a:extLst>
              </p:cNvPr>
              <p:cNvSpPr txBox="1"/>
              <p:nvPr/>
            </p:nvSpPr>
            <p:spPr>
              <a:xfrm>
                <a:off x="2430327" y="2253610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2546A9-7263-5840-84CD-3A495D32A2A6}"/>
                  </a:ext>
                </a:extLst>
              </p:cNvPr>
              <p:cNvSpPr txBox="1"/>
              <p:nvPr/>
            </p:nvSpPr>
            <p:spPr>
              <a:xfrm>
                <a:off x="2147931" y="2731753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5C42F7-3677-0042-B185-DD1ED518D7A9}"/>
                  </a:ext>
                </a:extLst>
              </p:cNvPr>
              <p:cNvSpPr txBox="1"/>
              <p:nvPr/>
            </p:nvSpPr>
            <p:spPr>
              <a:xfrm>
                <a:off x="2689007" y="2738158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C2C817A-6CE2-AE47-B849-060ED2C03D95}"/>
                  </a:ext>
                </a:extLst>
              </p:cNvPr>
              <p:cNvSpPr txBox="1"/>
              <p:nvPr/>
            </p:nvSpPr>
            <p:spPr>
              <a:xfrm>
                <a:off x="1890161" y="3227603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54AA8D-DD10-1746-8D49-E6C73AE2935C}"/>
                  </a:ext>
                </a:extLst>
              </p:cNvPr>
              <p:cNvSpPr txBox="1"/>
              <p:nvPr/>
            </p:nvSpPr>
            <p:spPr>
              <a:xfrm>
                <a:off x="2416297" y="3238970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E764357-A8A3-AA4A-98AA-2445DD71CFDF}"/>
                  </a:ext>
                </a:extLst>
              </p:cNvPr>
              <p:cNvSpPr txBox="1"/>
              <p:nvPr/>
            </p:nvSpPr>
            <p:spPr>
              <a:xfrm>
                <a:off x="2948903" y="3232891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CD7CE1-DCF3-2340-9A49-80425DD6C35C}"/>
                  </a:ext>
                </a:extLst>
              </p:cNvPr>
              <p:cNvSpPr txBox="1"/>
              <p:nvPr/>
            </p:nvSpPr>
            <p:spPr>
              <a:xfrm>
                <a:off x="1625550" y="3713448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0BA241-6010-824B-A9AB-E94B61A22835}"/>
                  </a:ext>
                </a:extLst>
              </p:cNvPr>
              <p:cNvSpPr txBox="1"/>
              <p:nvPr/>
            </p:nvSpPr>
            <p:spPr>
              <a:xfrm>
                <a:off x="2153029" y="3724303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F01EDFC-8FF1-364C-82BE-AE73F345F040}"/>
                  </a:ext>
                </a:extLst>
              </p:cNvPr>
              <p:cNvSpPr txBox="1"/>
              <p:nvPr/>
            </p:nvSpPr>
            <p:spPr>
              <a:xfrm>
                <a:off x="2686113" y="3735784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505C00-A617-8D4D-A2B9-79AFDB35719A}"/>
                  </a:ext>
                </a:extLst>
              </p:cNvPr>
              <p:cNvSpPr txBox="1"/>
              <p:nvPr/>
            </p:nvSpPr>
            <p:spPr>
              <a:xfrm>
                <a:off x="3208799" y="3742287"/>
                <a:ext cx="5197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218</a:t>
                </a:r>
                <a:endParaRPr kumimoji="1" lang="ko-KR" altLang="en-US" sz="1200" dirty="0"/>
              </a:p>
            </p:txBody>
          </p:sp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1424E7F0-962C-DB4A-BFFC-803889358266}"/>
                  </a:ext>
                </a:extLst>
              </p:cNvPr>
              <p:cNvGrpSpPr/>
              <p:nvPr/>
            </p:nvGrpSpPr>
            <p:grpSpPr>
              <a:xfrm rot="16200000">
                <a:off x="1678924" y="3952094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15" name="육각형[H] 214">
                  <a:extLst>
                    <a:ext uri="{FF2B5EF4-FFF2-40B4-BE49-F238E27FC236}">
                      <a16:creationId xmlns:a16="http://schemas.microsoft.com/office/drawing/2014/main" id="{04CCF5F9-8164-524D-ACC7-286AA13EB804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3D11211D-FB28-4B4B-AD05-616C600EC20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3C920687-7F6D-9843-9CA0-A01C928B8355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B08B8C12-2E81-6042-A8D1-6E6688BB2D58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0FFF4928-8425-2349-9B0C-01CA8275E397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8D107CB8-ED79-0145-9CA5-9AC7EE14EAF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D04379DA-BE0A-DE4D-8884-72261506C7C5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B1321DFB-5688-C249-B995-FF9625E451B6}"/>
                  </a:ext>
                </a:extLst>
              </p:cNvPr>
              <p:cNvGrpSpPr/>
              <p:nvPr/>
            </p:nvGrpSpPr>
            <p:grpSpPr>
              <a:xfrm rot="16200000">
                <a:off x="2203342" y="3955389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23" name="육각형[H] 222">
                  <a:extLst>
                    <a:ext uri="{FF2B5EF4-FFF2-40B4-BE49-F238E27FC236}">
                      <a16:creationId xmlns:a16="http://schemas.microsoft.com/office/drawing/2014/main" id="{58DD0F46-9311-644A-918D-C1B02B7259D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80A08C8-7C0B-8344-ADA2-1F4C6C7B5977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95AF6F2A-4029-E84D-8BEC-193AC39C52A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6B5CC8C7-C43E-734F-899B-548CE865A099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D91866A7-8F72-594D-B18A-E3233984033D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35C6A85D-1D9E-494D-BEDF-FD72CD27954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286015F7-D46E-F244-AC78-98539791A589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4ABBCFC-2AEB-3E47-80D0-044ADEB571E8}"/>
                  </a:ext>
                </a:extLst>
              </p:cNvPr>
              <p:cNvGrpSpPr/>
              <p:nvPr/>
            </p:nvGrpSpPr>
            <p:grpSpPr>
              <a:xfrm rot="16200000">
                <a:off x="2727363" y="3963667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31" name="육각형[H] 230">
                  <a:extLst>
                    <a:ext uri="{FF2B5EF4-FFF2-40B4-BE49-F238E27FC236}">
                      <a16:creationId xmlns:a16="http://schemas.microsoft.com/office/drawing/2014/main" id="{22C93E6B-E303-814C-A7DB-DE39587C1104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B07F9E88-5799-1B4C-9F6D-27708F89F4FB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327D5412-6681-C04D-AC2E-4F1355A5CA1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D1CBCE13-2728-AC4F-8C42-80373AB8F3DB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3982C946-ED60-464E-9D1C-2345CAD2291A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CEC8118E-B961-4441-8C10-1A04F6772F7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85128616-7713-554E-AF01-0B9A11B3A96F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B8E4F834-F148-E940-9364-72C4D57B6A77}"/>
                  </a:ext>
                </a:extLst>
              </p:cNvPr>
              <p:cNvGrpSpPr/>
              <p:nvPr/>
            </p:nvGrpSpPr>
            <p:grpSpPr>
              <a:xfrm rot="16200000">
                <a:off x="3251063" y="397537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39" name="육각형[H] 238">
                  <a:extLst>
                    <a:ext uri="{FF2B5EF4-FFF2-40B4-BE49-F238E27FC236}">
                      <a16:creationId xmlns:a16="http://schemas.microsoft.com/office/drawing/2014/main" id="{75858B39-E640-4546-8AF3-6A19B3B82F74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F4E5C422-B123-3648-B795-52CEA55392CD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551E67AE-B705-0C47-8699-8365801AB91A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2" name="타원 241">
                  <a:extLst>
                    <a:ext uri="{FF2B5EF4-FFF2-40B4-BE49-F238E27FC236}">
                      <a16:creationId xmlns:a16="http://schemas.microsoft.com/office/drawing/2014/main" id="{517334C5-EB30-744F-844D-647C6EB42BCE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9984940F-778F-374F-93CA-AB4022EA1AAC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DC55F29A-07F1-EE4C-880A-D6C76D1BD21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C2E879ED-7C52-1B4D-89FC-666A70DCF25C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CDC83C6F-AA49-C14D-9A1C-851A73D4C992}"/>
                  </a:ext>
                </a:extLst>
              </p:cNvPr>
              <p:cNvGrpSpPr/>
              <p:nvPr/>
            </p:nvGrpSpPr>
            <p:grpSpPr>
              <a:xfrm rot="16200000">
                <a:off x="1420624" y="4420942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47" name="육각형[H] 246">
                  <a:extLst>
                    <a:ext uri="{FF2B5EF4-FFF2-40B4-BE49-F238E27FC236}">
                      <a16:creationId xmlns:a16="http://schemas.microsoft.com/office/drawing/2014/main" id="{8CC15410-D8F2-0046-85FE-A2C14179A8C6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EDB98A0D-17B5-EC48-AFE4-BF36DE3E8F85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0135536D-80F1-0B43-BBD0-69035163F43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0" name="타원 249">
                  <a:extLst>
                    <a:ext uri="{FF2B5EF4-FFF2-40B4-BE49-F238E27FC236}">
                      <a16:creationId xmlns:a16="http://schemas.microsoft.com/office/drawing/2014/main" id="{258D6C9D-252B-2B40-BC20-C41CA3533706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FAA1BC84-2959-4D48-B857-AA9A5F2EDE6B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E7090DE0-9A2A-3E4A-9C7A-BF4429E627B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F776A573-3B5B-8348-8505-F0605A9F28F3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D517D247-24D9-6749-A955-C7417D846758}"/>
                  </a:ext>
                </a:extLst>
              </p:cNvPr>
              <p:cNvGrpSpPr/>
              <p:nvPr/>
            </p:nvGrpSpPr>
            <p:grpSpPr>
              <a:xfrm rot="16200000">
                <a:off x="1940027" y="4427890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55" name="육각형[H] 254">
                  <a:extLst>
                    <a:ext uri="{FF2B5EF4-FFF2-40B4-BE49-F238E27FC236}">
                      <a16:creationId xmlns:a16="http://schemas.microsoft.com/office/drawing/2014/main" id="{F91B11DA-0960-1742-9227-B2577CF3AAD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6" name="타원 255">
                  <a:extLst>
                    <a:ext uri="{FF2B5EF4-FFF2-40B4-BE49-F238E27FC236}">
                      <a16:creationId xmlns:a16="http://schemas.microsoft.com/office/drawing/2014/main" id="{945C8450-5440-8C43-8D48-BC981F14872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7" name="타원 256">
                  <a:extLst>
                    <a:ext uri="{FF2B5EF4-FFF2-40B4-BE49-F238E27FC236}">
                      <a16:creationId xmlns:a16="http://schemas.microsoft.com/office/drawing/2014/main" id="{BAEFDEB8-9A5F-8441-BFA1-782836A03749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8" name="타원 257">
                  <a:extLst>
                    <a:ext uri="{FF2B5EF4-FFF2-40B4-BE49-F238E27FC236}">
                      <a16:creationId xmlns:a16="http://schemas.microsoft.com/office/drawing/2014/main" id="{7C8ACCA5-E605-F540-844C-EB147AFB366C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9" name="타원 258">
                  <a:extLst>
                    <a:ext uri="{FF2B5EF4-FFF2-40B4-BE49-F238E27FC236}">
                      <a16:creationId xmlns:a16="http://schemas.microsoft.com/office/drawing/2014/main" id="{D736272A-9156-CA42-A217-D5D7FFB00509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EECC5A9C-45F0-6C41-910B-183263C092F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1" name="타원 260">
                  <a:extLst>
                    <a:ext uri="{FF2B5EF4-FFF2-40B4-BE49-F238E27FC236}">
                      <a16:creationId xmlns:a16="http://schemas.microsoft.com/office/drawing/2014/main" id="{7E867EAF-0280-5C44-A1E5-C10891BC2BFD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78DE13FE-FE00-CB42-8EDB-D47438CAA601}"/>
                  </a:ext>
                </a:extLst>
              </p:cNvPr>
              <p:cNvGrpSpPr/>
              <p:nvPr/>
            </p:nvGrpSpPr>
            <p:grpSpPr>
              <a:xfrm rot="16200000">
                <a:off x="2466719" y="4440254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63" name="육각형[H] 262">
                  <a:extLst>
                    <a:ext uri="{FF2B5EF4-FFF2-40B4-BE49-F238E27FC236}">
                      <a16:creationId xmlns:a16="http://schemas.microsoft.com/office/drawing/2014/main" id="{20D04178-3162-5A40-9314-6C360532E0F8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BF872809-6EA3-C249-80B5-6BE49C05BCEA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5" name="타원 264">
                  <a:extLst>
                    <a:ext uri="{FF2B5EF4-FFF2-40B4-BE49-F238E27FC236}">
                      <a16:creationId xmlns:a16="http://schemas.microsoft.com/office/drawing/2014/main" id="{41F46087-C0A6-A144-8A5B-9C008522ED31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6" name="타원 265">
                  <a:extLst>
                    <a:ext uri="{FF2B5EF4-FFF2-40B4-BE49-F238E27FC236}">
                      <a16:creationId xmlns:a16="http://schemas.microsoft.com/office/drawing/2014/main" id="{7ED88571-C22D-9F49-A8B9-BF12483D24D2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050FFB51-16C4-7E47-B475-A8D436C250D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8" name="타원 267">
                  <a:extLst>
                    <a:ext uri="{FF2B5EF4-FFF2-40B4-BE49-F238E27FC236}">
                      <a16:creationId xmlns:a16="http://schemas.microsoft.com/office/drawing/2014/main" id="{01D3E82C-E66E-2F42-80FE-773AC884F411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9" name="타원 268">
                  <a:extLst>
                    <a:ext uri="{FF2B5EF4-FFF2-40B4-BE49-F238E27FC236}">
                      <a16:creationId xmlns:a16="http://schemas.microsoft.com/office/drawing/2014/main" id="{97BC5E6E-1A87-B843-886C-10C0B9FE6FCA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B56CC935-798A-F34A-8099-BC538101A5AB}"/>
                  </a:ext>
                </a:extLst>
              </p:cNvPr>
              <p:cNvGrpSpPr/>
              <p:nvPr/>
            </p:nvGrpSpPr>
            <p:grpSpPr>
              <a:xfrm rot="16200000">
                <a:off x="2990160" y="4443951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71" name="육각형[H] 270">
                  <a:extLst>
                    <a:ext uri="{FF2B5EF4-FFF2-40B4-BE49-F238E27FC236}">
                      <a16:creationId xmlns:a16="http://schemas.microsoft.com/office/drawing/2014/main" id="{169050AA-BD03-F047-89D1-5B1223346FE5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2" name="타원 271">
                  <a:extLst>
                    <a:ext uri="{FF2B5EF4-FFF2-40B4-BE49-F238E27FC236}">
                      <a16:creationId xmlns:a16="http://schemas.microsoft.com/office/drawing/2014/main" id="{AF646831-0214-5548-92A6-199AA9A058B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0E227C59-ACA7-9A4E-A39A-18A7B5791366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5C6A9A63-26AA-B443-8AAE-C84DC84F45BC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5" name="타원 274">
                  <a:extLst>
                    <a:ext uri="{FF2B5EF4-FFF2-40B4-BE49-F238E27FC236}">
                      <a16:creationId xmlns:a16="http://schemas.microsoft.com/office/drawing/2014/main" id="{2A9C43D0-BF3D-E54E-BB2C-2320FE721664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F7D2DC7F-DD54-0444-8FEC-D29FD5DA8BF8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5A16A5B0-CC5C-AE44-9AB3-7A7076F1A1B2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42D801B8-FC02-0D44-9480-BE3824BEB990}"/>
                  </a:ext>
                </a:extLst>
              </p:cNvPr>
              <p:cNvGrpSpPr/>
              <p:nvPr/>
            </p:nvGrpSpPr>
            <p:grpSpPr>
              <a:xfrm rot="16200000">
                <a:off x="1687000" y="4902603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79" name="육각형[H] 278">
                  <a:extLst>
                    <a:ext uri="{FF2B5EF4-FFF2-40B4-BE49-F238E27FC236}">
                      <a16:creationId xmlns:a16="http://schemas.microsoft.com/office/drawing/2014/main" id="{F14056AF-E430-AF43-935B-424287E56791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1C6C71F8-EF56-794E-9180-E613FDAE5B17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7F6C5E1D-67CF-5A48-8F70-FA4A420E9C70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FAD92532-F6FC-D648-9FEF-85EB6FBBF32C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3" name="타원 282">
                  <a:extLst>
                    <a:ext uri="{FF2B5EF4-FFF2-40B4-BE49-F238E27FC236}">
                      <a16:creationId xmlns:a16="http://schemas.microsoft.com/office/drawing/2014/main" id="{E38D470A-E28B-8745-AB74-EC1AF1C587D5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id="{C333B3B4-8963-0E4B-8131-00492E0B52FD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id="{0A03A53D-3C95-B847-8837-97F545E3575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86" name="그룹 285">
                <a:extLst>
                  <a:ext uri="{FF2B5EF4-FFF2-40B4-BE49-F238E27FC236}">
                    <a16:creationId xmlns:a16="http://schemas.microsoft.com/office/drawing/2014/main" id="{FD1C46C9-D1AE-1746-BF24-28809E3A7B11}"/>
                  </a:ext>
                </a:extLst>
              </p:cNvPr>
              <p:cNvGrpSpPr/>
              <p:nvPr/>
            </p:nvGrpSpPr>
            <p:grpSpPr>
              <a:xfrm rot="16200000">
                <a:off x="2203833" y="4911404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87" name="육각형[H] 286">
                  <a:extLst>
                    <a:ext uri="{FF2B5EF4-FFF2-40B4-BE49-F238E27FC236}">
                      <a16:creationId xmlns:a16="http://schemas.microsoft.com/office/drawing/2014/main" id="{C495F9EB-CFE8-704C-89FF-ED7B9294B95F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B1F8CB2E-1EDD-544C-9D4C-33ACA8F33FAE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9" name="타원 288">
                  <a:extLst>
                    <a:ext uri="{FF2B5EF4-FFF2-40B4-BE49-F238E27FC236}">
                      <a16:creationId xmlns:a16="http://schemas.microsoft.com/office/drawing/2014/main" id="{7F1938E0-BA50-F740-818A-89B42DCFCA88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0" name="타원 289">
                  <a:extLst>
                    <a:ext uri="{FF2B5EF4-FFF2-40B4-BE49-F238E27FC236}">
                      <a16:creationId xmlns:a16="http://schemas.microsoft.com/office/drawing/2014/main" id="{19944CDD-F6EE-8F4C-93B7-0A36D951ECFD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1" name="타원 290">
                  <a:extLst>
                    <a:ext uri="{FF2B5EF4-FFF2-40B4-BE49-F238E27FC236}">
                      <a16:creationId xmlns:a16="http://schemas.microsoft.com/office/drawing/2014/main" id="{E7A18F0F-4209-7748-8287-1D97AEF27E0F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E1642B51-D804-4746-BD47-CEC61D169023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16108166-B396-2547-AC16-E69B2BE4EF8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79FDD806-6D56-6244-B843-ADB7AEB46EF0}"/>
                  </a:ext>
                </a:extLst>
              </p:cNvPr>
              <p:cNvGrpSpPr/>
              <p:nvPr/>
            </p:nvGrpSpPr>
            <p:grpSpPr>
              <a:xfrm rot="16200000">
                <a:off x="2728979" y="4919264"/>
                <a:ext cx="900337" cy="797872"/>
                <a:chOff x="3497581" y="1710116"/>
                <a:chExt cx="1230382" cy="1090356"/>
              </a:xfrm>
            </p:grpSpPr>
            <p:sp>
              <p:nvSpPr>
                <p:cNvPr id="295" name="육각형[H] 294">
                  <a:extLst>
                    <a:ext uri="{FF2B5EF4-FFF2-40B4-BE49-F238E27FC236}">
                      <a16:creationId xmlns:a16="http://schemas.microsoft.com/office/drawing/2014/main" id="{6D720CE7-D6FB-E445-ABE8-EDA801A9994B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4296080E-14A6-DD4F-8479-A5EBDD4C7D72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7" name="타원 296">
                  <a:extLst>
                    <a:ext uri="{FF2B5EF4-FFF2-40B4-BE49-F238E27FC236}">
                      <a16:creationId xmlns:a16="http://schemas.microsoft.com/office/drawing/2014/main" id="{46BA1532-EC1D-C544-A8AB-7402A175B3FD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741AF47D-EA61-2448-92E9-995B7251DC41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9" name="타원 298">
                  <a:extLst>
                    <a:ext uri="{FF2B5EF4-FFF2-40B4-BE49-F238E27FC236}">
                      <a16:creationId xmlns:a16="http://schemas.microsoft.com/office/drawing/2014/main" id="{150FB8A5-3F0B-1F4E-9B23-F99142A34311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8EBD3F59-4EC1-9045-9C34-4AF796A2B9F7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CF7742A3-7378-C445-B2BF-1B4A5D43D758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3F75DD26-18DC-0741-9752-2E99017E61BE}"/>
                  </a:ext>
                </a:extLst>
              </p:cNvPr>
              <p:cNvGrpSpPr/>
              <p:nvPr/>
            </p:nvGrpSpPr>
            <p:grpSpPr>
              <a:xfrm rot="16200000">
                <a:off x="1950643" y="5375977"/>
                <a:ext cx="900337" cy="797872"/>
                <a:chOff x="3497581" y="1710116"/>
                <a:chExt cx="1230382" cy="1090356"/>
              </a:xfrm>
            </p:grpSpPr>
            <p:sp>
              <p:nvSpPr>
                <p:cNvPr id="303" name="육각형[H] 302">
                  <a:extLst>
                    <a:ext uri="{FF2B5EF4-FFF2-40B4-BE49-F238E27FC236}">
                      <a16:creationId xmlns:a16="http://schemas.microsoft.com/office/drawing/2014/main" id="{A09BC6E4-9474-8B4A-8AEB-42AEDA727C93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C494769B-AF4C-9D49-9164-CCF003634458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5" name="타원 304">
                  <a:extLst>
                    <a:ext uri="{FF2B5EF4-FFF2-40B4-BE49-F238E27FC236}">
                      <a16:creationId xmlns:a16="http://schemas.microsoft.com/office/drawing/2014/main" id="{F7713644-B9E7-724A-BBEF-98E0DDE77577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6" name="타원 305">
                  <a:extLst>
                    <a:ext uri="{FF2B5EF4-FFF2-40B4-BE49-F238E27FC236}">
                      <a16:creationId xmlns:a16="http://schemas.microsoft.com/office/drawing/2014/main" id="{FC307805-A6EF-2E46-BC2B-7F993683A37F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7" name="타원 306">
                  <a:extLst>
                    <a:ext uri="{FF2B5EF4-FFF2-40B4-BE49-F238E27FC236}">
                      <a16:creationId xmlns:a16="http://schemas.microsoft.com/office/drawing/2014/main" id="{A5688168-511F-B34E-97D5-F3ED7062B3A6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8" name="타원 307">
                  <a:extLst>
                    <a:ext uri="{FF2B5EF4-FFF2-40B4-BE49-F238E27FC236}">
                      <a16:creationId xmlns:a16="http://schemas.microsoft.com/office/drawing/2014/main" id="{1B1326F6-1D12-8D4C-97E7-0247CC13EED4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9" name="타원 308">
                  <a:extLst>
                    <a:ext uri="{FF2B5EF4-FFF2-40B4-BE49-F238E27FC236}">
                      <a16:creationId xmlns:a16="http://schemas.microsoft.com/office/drawing/2014/main" id="{9CAA2A44-9064-0C4E-A6F4-F2513ABAF957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0705D994-675A-2D45-A62C-973C88ACAB26}"/>
                  </a:ext>
                </a:extLst>
              </p:cNvPr>
              <p:cNvGrpSpPr/>
              <p:nvPr/>
            </p:nvGrpSpPr>
            <p:grpSpPr>
              <a:xfrm rot="16200000">
                <a:off x="2466719" y="5390727"/>
                <a:ext cx="900337" cy="797872"/>
                <a:chOff x="3497581" y="1710116"/>
                <a:chExt cx="1230382" cy="1090356"/>
              </a:xfrm>
            </p:grpSpPr>
            <p:sp>
              <p:nvSpPr>
                <p:cNvPr id="311" name="육각형[H] 310">
                  <a:extLst>
                    <a:ext uri="{FF2B5EF4-FFF2-40B4-BE49-F238E27FC236}">
                      <a16:creationId xmlns:a16="http://schemas.microsoft.com/office/drawing/2014/main" id="{2192071C-4235-5242-B166-957EF2034D82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2" name="타원 311">
                  <a:extLst>
                    <a:ext uri="{FF2B5EF4-FFF2-40B4-BE49-F238E27FC236}">
                      <a16:creationId xmlns:a16="http://schemas.microsoft.com/office/drawing/2014/main" id="{B089A111-A48F-5045-A7F1-0C5F800EF4D2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3" name="타원 312">
                  <a:extLst>
                    <a:ext uri="{FF2B5EF4-FFF2-40B4-BE49-F238E27FC236}">
                      <a16:creationId xmlns:a16="http://schemas.microsoft.com/office/drawing/2014/main" id="{AE20C5DF-CED0-574B-AD9E-FA0248B85B07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4" name="타원 313">
                  <a:extLst>
                    <a:ext uri="{FF2B5EF4-FFF2-40B4-BE49-F238E27FC236}">
                      <a16:creationId xmlns:a16="http://schemas.microsoft.com/office/drawing/2014/main" id="{6001A733-8DB6-8A42-9FCA-07009DCD547F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5" name="타원 314">
                  <a:extLst>
                    <a:ext uri="{FF2B5EF4-FFF2-40B4-BE49-F238E27FC236}">
                      <a16:creationId xmlns:a16="http://schemas.microsoft.com/office/drawing/2014/main" id="{E68D790D-AFB5-F449-BDFA-2E2EB4752DE2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E61AC5B5-FD6F-7146-8797-2B4DBEECBA26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7" name="타원 316">
                  <a:extLst>
                    <a:ext uri="{FF2B5EF4-FFF2-40B4-BE49-F238E27FC236}">
                      <a16:creationId xmlns:a16="http://schemas.microsoft.com/office/drawing/2014/main" id="{8390B3C6-A513-3A42-B672-308D4508EC60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C54E16A6-8D09-BC4B-B300-12F8F2535F81}"/>
                  </a:ext>
                </a:extLst>
              </p:cNvPr>
              <p:cNvGrpSpPr/>
              <p:nvPr/>
            </p:nvGrpSpPr>
            <p:grpSpPr>
              <a:xfrm rot="16200000">
                <a:off x="2215553" y="5847929"/>
                <a:ext cx="900337" cy="797872"/>
                <a:chOff x="3497581" y="1710116"/>
                <a:chExt cx="1230382" cy="1090356"/>
              </a:xfrm>
            </p:grpSpPr>
            <p:sp>
              <p:nvSpPr>
                <p:cNvPr id="319" name="육각형[H] 318">
                  <a:extLst>
                    <a:ext uri="{FF2B5EF4-FFF2-40B4-BE49-F238E27FC236}">
                      <a16:creationId xmlns:a16="http://schemas.microsoft.com/office/drawing/2014/main" id="{7F73E315-921B-A64C-BA25-6A93480D4FEE}"/>
                    </a:ext>
                  </a:extLst>
                </p:cNvPr>
                <p:cNvSpPr/>
                <p:nvPr/>
              </p:nvSpPr>
              <p:spPr>
                <a:xfrm>
                  <a:off x="3719146" y="1894782"/>
                  <a:ext cx="815927" cy="70338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0" name="타원 319">
                  <a:extLst>
                    <a:ext uri="{FF2B5EF4-FFF2-40B4-BE49-F238E27FC236}">
                      <a16:creationId xmlns:a16="http://schemas.microsoft.com/office/drawing/2014/main" id="{CD33D12E-7F43-A446-9E81-E338C3841D1F}"/>
                    </a:ext>
                  </a:extLst>
                </p:cNvPr>
                <p:cNvSpPr/>
                <p:nvPr/>
              </p:nvSpPr>
              <p:spPr>
                <a:xfrm>
                  <a:off x="3719146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1" name="타원 320">
                  <a:extLst>
                    <a:ext uri="{FF2B5EF4-FFF2-40B4-BE49-F238E27FC236}">
                      <a16:creationId xmlns:a16="http://schemas.microsoft.com/office/drawing/2014/main" id="{57CE3545-5BC8-E746-BDFE-6A445FDFE2B9}"/>
                    </a:ext>
                  </a:extLst>
                </p:cNvPr>
                <p:cNvSpPr/>
                <p:nvPr/>
              </p:nvSpPr>
              <p:spPr>
                <a:xfrm>
                  <a:off x="4155245" y="1710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2" name="타원 321">
                  <a:extLst>
                    <a:ext uri="{FF2B5EF4-FFF2-40B4-BE49-F238E27FC236}">
                      <a16:creationId xmlns:a16="http://schemas.microsoft.com/office/drawing/2014/main" id="{A63ECD31-7BF6-7A4A-A92E-902BE21CAE5C}"/>
                    </a:ext>
                  </a:extLst>
                </p:cNvPr>
                <p:cNvSpPr/>
                <p:nvPr/>
              </p:nvSpPr>
              <p:spPr>
                <a:xfrm>
                  <a:off x="4358631" y="2061807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3" name="타원 322">
                  <a:extLst>
                    <a:ext uri="{FF2B5EF4-FFF2-40B4-BE49-F238E27FC236}">
                      <a16:creationId xmlns:a16="http://schemas.microsoft.com/office/drawing/2014/main" id="{28A57196-1369-704C-BDD2-54F6B147B943}"/>
                    </a:ext>
                  </a:extLst>
                </p:cNvPr>
                <p:cNvSpPr/>
                <p:nvPr/>
              </p:nvSpPr>
              <p:spPr>
                <a:xfrm>
                  <a:off x="3497581" y="2075063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4" name="타원 323">
                  <a:extLst>
                    <a:ext uri="{FF2B5EF4-FFF2-40B4-BE49-F238E27FC236}">
                      <a16:creationId xmlns:a16="http://schemas.microsoft.com/office/drawing/2014/main" id="{4B7D40F8-DB0C-524D-9FCC-1E58DBEC4E3E}"/>
                    </a:ext>
                  </a:extLst>
                </p:cNvPr>
                <p:cNvSpPr/>
                <p:nvPr/>
              </p:nvSpPr>
              <p:spPr>
                <a:xfrm>
                  <a:off x="3699723" y="2409116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5" name="타원 324">
                  <a:extLst>
                    <a:ext uri="{FF2B5EF4-FFF2-40B4-BE49-F238E27FC236}">
                      <a16:creationId xmlns:a16="http://schemas.microsoft.com/office/drawing/2014/main" id="{D6415182-763F-2646-B000-B9844527AE44}"/>
                    </a:ext>
                  </a:extLst>
                </p:cNvPr>
                <p:cNvSpPr/>
                <p:nvPr/>
              </p:nvSpPr>
              <p:spPr>
                <a:xfrm>
                  <a:off x="4141989" y="2431140"/>
                  <a:ext cx="369332" cy="3693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94023F61-8599-3B47-9311-449ECE2CBD31}"/>
                </a:ext>
              </a:extLst>
            </p:cNvPr>
            <p:cNvSpPr txBox="1"/>
            <p:nvPr/>
          </p:nvSpPr>
          <p:spPr>
            <a:xfrm>
              <a:off x="1967192" y="376439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53</a:t>
              </a:r>
              <a:endParaRPr kumimoji="1" lang="ko-KR" altLang="en-US" sz="1200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DB985491-DDA7-EF4E-9368-F094518222DA}"/>
                </a:ext>
              </a:extLst>
            </p:cNvPr>
            <p:cNvSpPr txBox="1"/>
            <p:nvPr/>
          </p:nvSpPr>
          <p:spPr>
            <a:xfrm>
              <a:off x="2494075" y="376663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23</a:t>
              </a:r>
              <a:endParaRPr kumimoji="1" lang="ko-KR" altLang="en-US" sz="1200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7CB80890-6C40-3648-B073-C3B3948C8C6F}"/>
                </a:ext>
              </a:extLst>
            </p:cNvPr>
            <p:cNvSpPr txBox="1"/>
            <p:nvPr/>
          </p:nvSpPr>
          <p:spPr>
            <a:xfrm>
              <a:off x="2796380" y="361840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8</a:t>
              </a:r>
              <a:endParaRPr kumimoji="1" lang="ko-KR" altLang="en-US" sz="1200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ACF3DFF-FBD7-D542-8CE9-9F85F206D60F}"/>
                </a:ext>
              </a:extLst>
            </p:cNvPr>
            <p:cNvSpPr txBox="1"/>
            <p:nvPr/>
          </p:nvSpPr>
          <p:spPr>
            <a:xfrm>
              <a:off x="3027179" y="3776368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41</a:t>
              </a:r>
              <a:endParaRPr kumimoji="1" lang="ko-KR" altLang="en-US" sz="1200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4426416E-2DC3-2E45-AC61-9E1AFF2888AF}"/>
                </a:ext>
              </a:extLst>
            </p:cNvPr>
            <p:cNvSpPr txBox="1"/>
            <p:nvPr/>
          </p:nvSpPr>
          <p:spPr>
            <a:xfrm>
              <a:off x="3279419" y="362895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49</a:t>
              </a:r>
              <a:endParaRPr kumimoji="1" lang="ko-KR" altLang="en-US" sz="1200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279FFA4-5699-5F4F-8BEA-2AE884EB1962}"/>
                </a:ext>
              </a:extLst>
            </p:cNvPr>
            <p:cNvSpPr txBox="1"/>
            <p:nvPr/>
          </p:nvSpPr>
          <p:spPr>
            <a:xfrm>
              <a:off x="3538363" y="378085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4</a:t>
              </a:r>
              <a:endParaRPr kumimoji="1" lang="ko-KR" altLang="en-US" sz="1200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C405B24-DC77-CD4C-A66E-751DB6424F11}"/>
                </a:ext>
              </a:extLst>
            </p:cNvPr>
            <p:cNvSpPr txBox="1"/>
            <p:nvPr/>
          </p:nvSpPr>
          <p:spPr>
            <a:xfrm>
              <a:off x="3798847" y="364217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51</a:t>
              </a:r>
              <a:endParaRPr kumimoji="1" lang="ko-KR" altLang="en-US" sz="1200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AB28A0F-1513-B84A-9C78-F570CB58AB95}"/>
                </a:ext>
              </a:extLst>
            </p:cNvPr>
            <p:cNvSpPr txBox="1"/>
            <p:nvPr/>
          </p:nvSpPr>
          <p:spPr>
            <a:xfrm>
              <a:off x="4075086" y="3793811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43</a:t>
              </a:r>
              <a:endParaRPr kumimoji="1" lang="ko-KR" altLang="en-US" sz="1200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F6241BEE-70AF-F443-B2E3-6FC5529EA21A}"/>
                </a:ext>
              </a:extLst>
            </p:cNvPr>
            <p:cNvSpPr txBox="1"/>
            <p:nvPr/>
          </p:nvSpPr>
          <p:spPr>
            <a:xfrm>
              <a:off x="4322420" y="3639626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20</a:t>
              </a:r>
              <a:endParaRPr kumimoji="1" lang="ko-KR" altLang="en-US" sz="1200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F9F04572-2E16-D84D-A358-5C493B46CF3C}"/>
                </a:ext>
              </a:extLst>
            </p:cNvPr>
            <p:cNvSpPr txBox="1"/>
            <p:nvPr/>
          </p:nvSpPr>
          <p:spPr>
            <a:xfrm>
              <a:off x="4604542" y="380973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55</a:t>
              </a:r>
              <a:endParaRPr kumimoji="1" lang="ko-KR" altLang="en-US" sz="1200" dirty="0"/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0BFA8CB0-B1EF-5A40-9DAA-C08E542468F7}"/>
                </a:ext>
              </a:extLst>
            </p:cNvPr>
            <p:cNvSpPr txBox="1"/>
            <p:nvPr/>
          </p:nvSpPr>
          <p:spPr>
            <a:xfrm>
              <a:off x="4583110" y="412946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</a:t>
              </a:r>
              <a:endParaRPr kumimoji="1" lang="ko-KR" altLang="en-US" sz="1200" dirty="0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49B181B-23DD-D34B-A0E5-11A9E1AB7322}"/>
                </a:ext>
              </a:extLst>
            </p:cNvPr>
            <p:cNvSpPr txBox="1"/>
            <p:nvPr/>
          </p:nvSpPr>
          <p:spPr>
            <a:xfrm>
              <a:off x="4334524" y="426796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67</a:t>
              </a:r>
              <a:endParaRPr kumimoji="1" lang="ko-KR" altLang="en-US" sz="1200" dirty="0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2662FAB4-5ADF-8448-906B-499F73B8771B}"/>
                </a:ext>
              </a:extLst>
            </p:cNvPr>
            <p:cNvSpPr txBox="1"/>
            <p:nvPr/>
          </p:nvSpPr>
          <p:spPr>
            <a:xfrm>
              <a:off x="4060565" y="411194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30</a:t>
              </a:r>
              <a:endParaRPr kumimoji="1" lang="ko-KR" altLang="en-US" sz="1200" dirty="0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B04DA1A-ECE2-1946-BADE-3D8043F8683F}"/>
                </a:ext>
              </a:extLst>
            </p:cNvPr>
            <p:cNvSpPr txBox="1"/>
            <p:nvPr/>
          </p:nvSpPr>
          <p:spPr>
            <a:xfrm>
              <a:off x="3810256" y="427162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22</a:t>
              </a:r>
              <a:endParaRPr kumimoji="1" lang="ko-KR" altLang="en-US" sz="1200" dirty="0"/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C7CAEB12-1B04-BC4E-8E7D-EA8777F1EAB6}"/>
                </a:ext>
              </a:extLst>
            </p:cNvPr>
            <p:cNvSpPr txBox="1"/>
            <p:nvPr/>
          </p:nvSpPr>
          <p:spPr>
            <a:xfrm>
              <a:off x="3533423" y="411194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68</a:t>
              </a:r>
              <a:endParaRPr kumimoji="1" lang="ko-KR" altLang="en-US" sz="1200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54E949C-620C-FB4E-9FD7-D27BD80CCAA3}"/>
                </a:ext>
              </a:extLst>
            </p:cNvPr>
            <p:cNvSpPr txBox="1"/>
            <p:nvPr/>
          </p:nvSpPr>
          <p:spPr>
            <a:xfrm>
              <a:off x="3294592" y="4259975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</a:t>
              </a:r>
              <a:endParaRPr kumimoji="1" lang="ko-KR" altLang="en-US" sz="1200" dirty="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FB1F4693-D8FF-504F-AA76-358C6FCC08D9}"/>
                </a:ext>
              </a:extLst>
            </p:cNvPr>
            <p:cNvSpPr txBox="1"/>
            <p:nvPr/>
          </p:nvSpPr>
          <p:spPr>
            <a:xfrm>
              <a:off x="3017883" y="4097530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35</a:t>
              </a:r>
              <a:endParaRPr kumimoji="1" lang="ko-KR" altLang="en-US" sz="1200" dirty="0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4BEB882C-ACEA-FE4A-98C5-73B7C225C186}"/>
                </a:ext>
              </a:extLst>
            </p:cNvPr>
            <p:cNvSpPr txBox="1"/>
            <p:nvPr/>
          </p:nvSpPr>
          <p:spPr>
            <a:xfrm>
              <a:off x="2756243" y="425043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46</a:t>
              </a:r>
              <a:endParaRPr kumimoji="1" lang="ko-KR" altLang="en-US" sz="1200" dirty="0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C10AB5A9-5E0F-2B47-9079-CEF892E7CB0C}"/>
                </a:ext>
              </a:extLst>
            </p:cNvPr>
            <p:cNvSpPr txBox="1"/>
            <p:nvPr/>
          </p:nvSpPr>
          <p:spPr>
            <a:xfrm>
              <a:off x="2494023" y="4089604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65</a:t>
              </a:r>
              <a:endParaRPr kumimoji="1" lang="ko-KR" altLang="en-US" sz="1200" dirty="0"/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4C33E31B-B000-1448-999A-8729C26BA481}"/>
                </a:ext>
              </a:extLst>
            </p:cNvPr>
            <p:cNvSpPr txBox="1"/>
            <p:nvPr/>
          </p:nvSpPr>
          <p:spPr>
            <a:xfrm>
              <a:off x="2231889" y="4236029"/>
              <a:ext cx="393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5</a:t>
              </a:r>
              <a:endParaRPr kumimoji="1" lang="ko-KR" altLang="en-US" sz="1200" dirty="0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6EDC5FD1-CD57-FC4B-B1D2-ECDD69B0B156}"/>
                </a:ext>
              </a:extLst>
            </p:cNvPr>
            <p:cNvSpPr txBox="1"/>
            <p:nvPr/>
          </p:nvSpPr>
          <p:spPr>
            <a:xfrm>
              <a:off x="1908400" y="4073364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14</a:t>
              </a:r>
              <a:endParaRPr kumimoji="1" lang="ko-KR" altLang="en-US" sz="1200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E5A081E4-8EDA-6748-84CF-DF63553CF2F4}"/>
                </a:ext>
              </a:extLst>
            </p:cNvPr>
            <p:cNvSpPr txBox="1"/>
            <p:nvPr/>
          </p:nvSpPr>
          <p:spPr>
            <a:xfrm>
              <a:off x="2185365" y="4544638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66</a:t>
              </a:r>
              <a:endParaRPr kumimoji="1" lang="ko-KR" altLang="en-US" sz="1200" dirty="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93C1308-5B84-3B4D-9DFE-5674459A4F3B}"/>
                </a:ext>
              </a:extLst>
            </p:cNvPr>
            <p:cNvSpPr txBox="1"/>
            <p:nvPr/>
          </p:nvSpPr>
          <p:spPr>
            <a:xfrm>
              <a:off x="2438513" y="4718243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10</a:t>
              </a:r>
              <a:endParaRPr kumimoji="1" lang="ko-KR" altLang="en-US" sz="1200" dirty="0"/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7CED626C-2BC4-8441-B256-7F313B5A3859}"/>
                </a:ext>
              </a:extLst>
            </p:cNvPr>
            <p:cNvSpPr txBox="1"/>
            <p:nvPr/>
          </p:nvSpPr>
          <p:spPr>
            <a:xfrm>
              <a:off x="2691661" y="4571601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26</a:t>
              </a:r>
              <a:endParaRPr kumimoji="1" lang="ko-KR" altLang="en-US" sz="1200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0FC506A-2092-3F4B-A6DC-9FB234611592}"/>
                </a:ext>
              </a:extLst>
            </p:cNvPr>
            <p:cNvSpPr txBox="1"/>
            <p:nvPr/>
          </p:nvSpPr>
          <p:spPr>
            <a:xfrm>
              <a:off x="2964214" y="4723884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33</a:t>
              </a:r>
              <a:endParaRPr kumimoji="1" lang="ko-KR" alt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F2CEB0BD-B4ED-C942-BD94-A466EA7C4684}"/>
                </a:ext>
              </a:extLst>
            </p:cNvPr>
            <p:cNvSpPr txBox="1"/>
            <p:nvPr/>
          </p:nvSpPr>
          <p:spPr>
            <a:xfrm>
              <a:off x="3213273" y="4583033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57</a:t>
              </a:r>
              <a:endParaRPr kumimoji="1" lang="ko-KR" altLang="en-US" sz="1200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459264F5-DEC6-9346-B96F-5BD3FD09A3E8}"/>
                </a:ext>
              </a:extLst>
            </p:cNvPr>
            <p:cNvSpPr txBox="1"/>
            <p:nvPr/>
          </p:nvSpPr>
          <p:spPr>
            <a:xfrm>
              <a:off x="3493591" y="4742956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31</a:t>
              </a:r>
              <a:endParaRPr kumimoji="1" lang="ko-KR" altLang="en-US" sz="1200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328C6112-3DC5-8E42-A334-5CA046711B47}"/>
                </a:ext>
              </a:extLst>
            </p:cNvPr>
            <p:cNvSpPr txBox="1"/>
            <p:nvPr/>
          </p:nvSpPr>
          <p:spPr>
            <a:xfrm>
              <a:off x="3742729" y="4580402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19</a:t>
              </a:r>
              <a:endParaRPr kumimoji="1" lang="ko-KR" altLang="en-US" sz="1200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2EE4C1CE-52EE-DC42-93BE-60BD33644AF2}"/>
                </a:ext>
              </a:extLst>
            </p:cNvPr>
            <p:cNvSpPr txBox="1"/>
            <p:nvPr/>
          </p:nvSpPr>
          <p:spPr>
            <a:xfrm>
              <a:off x="4007108" y="4745367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36</a:t>
              </a:r>
              <a:endParaRPr kumimoji="1" lang="ko-KR" altLang="en-US" sz="1200" dirty="0"/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554F0CB2-24C3-0449-95D8-8CAD479862E3}"/>
                </a:ext>
              </a:extLst>
            </p:cNvPr>
            <p:cNvSpPr txBox="1"/>
            <p:nvPr/>
          </p:nvSpPr>
          <p:spPr>
            <a:xfrm>
              <a:off x="4265140" y="4589343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 44</a:t>
              </a:r>
              <a:endParaRPr kumimoji="1" lang="ko-KR" altLang="en-US" sz="1200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4692D790-66E4-3149-A338-D72FB81C6D80}"/>
                </a:ext>
              </a:extLst>
            </p:cNvPr>
            <p:cNvSpPr txBox="1"/>
            <p:nvPr/>
          </p:nvSpPr>
          <p:spPr>
            <a:xfrm>
              <a:off x="4045401" y="5066746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59</a:t>
              </a:r>
              <a:endParaRPr kumimoji="1" lang="ko-KR" altLang="en-US" sz="1200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F4A8F96D-EC2E-2F4A-88D2-FD70E00A6082}"/>
                </a:ext>
              </a:extLst>
            </p:cNvPr>
            <p:cNvSpPr txBox="1"/>
            <p:nvPr/>
          </p:nvSpPr>
          <p:spPr>
            <a:xfrm>
              <a:off x="3819637" y="5220359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45</a:t>
              </a:r>
              <a:endParaRPr kumimoji="1" lang="ko-KR" altLang="en-US" sz="1200" dirty="0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71F5F43-FCF3-8245-846D-83CC7FDAD4E8}"/>
                </a:ext>
              </a:extLst>
            </p:cNvPr>
            <p:cNvSpPr txBox="1"/>
            <p:nvPr/>
          </p:nvSpPr>
          <p:spPr>
            <a:xfrm>
              <a:off x="3542983" y="5066745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28</a:t>
              </a:r>
              <a:endParaRPr kumimoji="1" lang="ko-KR" altLang="en-US" sz="1200" dirty="0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DAA295F-3C2C-1F42-AA27-20629C8420A9}"/>
                </a:ext>
              </a:extLst>
            </p:cNvPr>
            <p:cNvSpPr txBox="1"/>
            <p:nvPr/>
          </p:nvSpPr>
          <p:spPr>
            <a:xfrm>
              <a:off x="3273938" y="5211738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42</a:t>
              </a:r>
              <a:endParaRPr kumimoji="1" lang="ko-KR" altLang="en-US" sz="1200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F89623F9-1212-C44B-A097-F70568ADB622}"/>
                </a:ext>
              </a:extLst>
            </p:cNvPr>
            <p:cNvSpPr txBox="1"/>
            <p:nvPr/>
          </p:nvSpPr>
          <p:spPr>
            <a:xfrm>
              <a:off x="3034010" y="5051815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27</a:t>
              </a:r>
              <a:endParaRPr kumimoji="1" lang="ko-KR" altLang="en-US" sz="12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09D2AF70-D476-CE42-A15A-086E0699E425}"/>
                </a:ext>
              </a:extLst>
            </p:cNvPr>
            <p:cNvSpPr txBox="1"/>
            <p:nvPr/>
          </p:nvSpPr>
          <p:spPr>
            <a:xfrm>
              <a:off x="2771520" y="5197329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60</a:t>
              </a:r>
              <a:endParaRPr kumimoji="1" lang="ko-KR" altLang="en-US" sz="1200" dirty="0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7E24933-3FFF-9B46-A2F9-4B9F84471C76}"/>
                </a:ext>
              </a:extLst>
            </p:cNvPr>
            <p:cNvSpPr txBox="1"/>
            <p:nvPr/>
          </p:nvSpPr>
          <p:spPr>
            <a:xfrm>
              <a:off x="2502475" y="5030347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62</a:t>
              </a:r>
              <a:endParaRPr kumimoji="1" lang="ko-KR" altLang="en-US" sz="12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040153D-49D7-AC4D-9249-4883421E8FAC}"/>
                </a:ext>
              </a:extLst>
            </p:cNvPr>
            <p:cNvSpPr txBox="1"/>
            <p:nvPr/>
          </p:nvSpPr>
          <p:spPr>
            <a:xfrm>
              <a:off x="2771302" y="5512299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24</a:t>
              </a:r>
              <a:endParaRPr kumimoji="1" lang="ko-KR" altLang="en-US" sz="12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F4C7FE9-3908-8B4F-8184-BA4ACCDECAFC}"/>
                </a:ext>
              </a:extLst>
            </p:cNvPr>
            <p:cNvSpPr txBox="1"/>
            <p:nvPr/>
          </p:nvSpPr>
          <p:spPr>
            <a:xfrm>
              <a:off x="3034009" y="5666111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17</a:t>
              </a:r>
              <a:endParaRPr kumimoji="1" lang="ko-KR" altLang="en-US" sz="1200" dirty="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12A8C6CC-C9C7-2B40-8272-10F2D27E1512}"/>
                </a:ext>
              </a:extLst>
            </p:cNvPr>
            <p:cNvSpPr txBox="1"/>
            <p:nvPr/>
          </p:nvSpPr>
          <p:spPr>
            <a:xfrm>
              <a:off x="3293389" y="5520597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48</a:t>
              </a:r>
              <a:endParaRPr kumimoji="1" lang="ko-KR" altLang="en-US" sz="1200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A71CBA94-BFE5-DA4D-9D0F-A5C50E589237}"/>
                </a:ext>
              </a:extLst>
            </p:cNvPr>
            <p:cNvSpPr txBox="1"/>
            <p:nvPr/>
          </p:nvSpPr>
          <p:spPr>
            <a:xfrm>
              <a:off x="3552769" y="5683629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40</a:t>
              </a:r>
              <a:endParaRPr kumimoji="1" lang="ko-KR" altLang="en-US" sz="12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28B0A0DA-EF77-8548-867F-ABDE652A5F99}"/>
                </a:ext>
              </a:extLst>
            </p:cNvPr>
            <p:cNvSpPr txBox="1"/>
            <p:nvPr/>
          </p:nvSpPr>
          <p:spPr>
            <a:xfrm>
              <a:off x="3791210" y="5536221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15</a:t>
              </a:r>
              <a:endParaRPr kumimoji="1" lang="ko-KR" altLang="en-US" sz="1200" dirty="0"/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A9D6D7C-D1B1-754B-9C00-404C5819C459}"/>
                </a:ext>
              </a:extLst>
            </p:cNvPr>
            <p:cNvSpPr txBox="1"/>
            <p:nvPr/>
          </p:nvSpPr>
          <p:spPr>
            <a:xfrm>
              <a:off x="3549555" y="5990073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12</a:t>
              </a:r>
              <a:endParaRPr kumimoji="1" lang="ko-KR" altLang="en-US" sz="1200" dirty="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4CA76BC-4552-AA4E-B26A-7CF89348DF41}"/>
                </a:ext>
              </a:extLst>
            </p:cNvPr>
            <p:cNvSpPr txBox="1"/>
            <p:nvPr/>
          </p:nvSpPr>
          <p:spPr>
            <a:xfrm>
              <a:off x="3302202" y="6147560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47</a:t>
              </a:r>
              <a:endParaRPr kumimoji="1" lang="ko-KR" altLang="en-US" sz="1200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26CD6B58-A13D-4E4C-B9B0-18FE7DF01143}"/>
                </a:ext>
              </a:extLst>
            </p:cNvPr>
            <p:cNvSpPr txBox="1"/>
            <p:nvPr/>
          </p:nvSpPr>
          <p:spPr>
            <a:xfrm>
              <a:off x="3034008" y="5990073"/>
              <a:ext cx="41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54</a:t>
              </a:r>
              <a:endParaRPr kumimoji="1" lang="ko-KR" altLang="en-US" sz="1200" dirty="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05827B7B-0B97-A14E-A31F-A7A68A85A2A8}"/>
                </a:ext>
              </a:extLst>
            </p:cNvPr>
            <p:cNvSpPr txBox="1"/>
            <p:nvPr/>
          </p:nvSpPr>
          <p:spPr>
            <a:xfrm>
              <a:off x="2175333" y="391082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9B7ED568-7FC7-7A4C-965C-3C3B055E0198}"/>
                </a:ext>
              </a:extLst>
            </p:cNvPr>
            <p:cNvSpPr txBox="1"/>
            <p:nvPr/>
          </p:nvSpPr>
          <p:spPr>
            <a:xfrm>
              <a:off x="2719444" y="392042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60BFB929-708F-BE4C-8780-5DA7F06BB1C5}"/>
                </a:ext>
              </a:extLst>
            </p:cNvPr>
            <p:cNvSpPr txBox="1"/>
            <p:nvPr/>
          </p:nvSpPr>
          <p:spPr>
            <a:xfrm>
              <a:off x="3239236" y="391612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C5433A67-041A-044D-A569-6D2EE658A31A}"/>
                </a:ext>
              </a:extLst>
            </p:cNvPr>
            <p:cNvSpPr txBox="1"/>
            <p:nvPr/>
          </p:nvSpPr>
          <p:spPr>
            <a:xfrm>
              <a:off x="3764026" y="3938679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70942B48-A12B-084D-845F-5203385DF030}"/>
                </a:ext>
              </a:extLst>
            </p:cNvPr>
            <p:cNvSpPr txBox="1"/>
            <p:nvPr/>
          </p:nvSpPr>
          <p:spPr>
            <a:xfrm>
              <a:off x="4286567" y="3940411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8FB5C751-B2C0-3147-8B15-8AAACC4B811F}"/>
                </a:ext>
              </a:extLst>
            </p:cNvPr>
            <p:cNvSpPr txBox="1"/>
            <p:nvPr/>
          </p:nvSpPr>
          <p:spPr>
            <a:xfrm>
              <a:off x="2444422" y="439371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1DE930D2-7B79-E64F-B0F0-95BD53540F7B}"/>
                </a:ext>
              </a:extLst>
            </p:cNvPr>
            <p:cNvSpPr txBox="1"/>
            <p:nvPr/>
          </p:nvSpPr>
          <p:spPr>
            <a:xfrm>
              <a:off x="2967866" y="439513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D9FA73FC-2FF7-A64F-8285-4B1423707450}"/>
                </a:ext>
              </a:extLst>
            </p:cNvPr>
            <p:cNvSpPr txBox="1"/>
            <p:nvPr/>
          </p:nvSpPr>
          <p:spPr>
            <a:xfrm>
              <a:off x="3506771" y="440496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3DDCE9B8-D97F-0E4B-8DDD-28095A0F44DB}"/>
                </a:ext>
              </a:extLst>
            </p:cNvPr>
            <p:cNvSpPr txBox="1"/>
            <p:nvPr/>
          </p:nvSpPr>
          <p:spPr>
            <a:xfrm>
              <a:off x="4009451" y="442764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F2B5ECA3-DB69-114E-BF9E-6D0C0539102A}"/>
                </a:ext>
              </a:extLst>
            </p:cNvPr>
            <p:cNvSpPr txBox="1"/>
            <p:nvPr/>
          </p:nvSpPr>
          <p:spPr>
            <a:xfrm>
              <a:off x="2711125" y="4874732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6DCDCA2-83B2-2F4C-9935-8BB4298BDD90}"/>
                </a:ext>
              </a:extLst>
            </p:cNvPr>
            <p:cNvSpPr txBox="1"/>
            <p:nvPr/>
          </p:nvSpPr>
          <p:spPr>
            <a:xfrm>
              <a:off x="3242148" y="4891398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ABF9077-D516-AF44-B94A-28CBCB5CA87F}"/>
                </a:ext>
              </a:extLst>
            </p:cNvPr>
            <p:cNvSpPr txBox="1"/>
            <p:nvPr/>
          </p:nvSpPr>
          <p:spPr>
            <a:xfrm>
              <a:off x="3773171" y="4886632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EFB1A06-9098-7044-A187-0E0662DDB6C5}"/>
                </a:ext>
              </a:extLst>
            </p:cNvPr>
            <p:cNvSpPr txBox="1"/>
            <p:nvPr/>
          </p:nvSpPr>
          <p:spPr>
            <a:xfrm>
              <a:off x="2975733" y="5346326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59C435A-80C4-E14E-BFDE-CE928A024F14}"/>
                </a:ext>
              </a:extLst>
            </p:cNvPr>
            <p:cNvSpPr txBox="1"/>
            <p:nvPr/>
          </p:nvSpPr>
          <p:spPr>
            <a:xfrm>
              <a:off x="3500017" y="5376873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69D0B93-A3D5-1841-859E-137B4DF8E4F7}"/>
                </a:ext>
              </a:extLst>
            </p:cNvPr>
            <p:cNvSpPr txBox="1"/>
            <p:nvPr/>
          </p:nvSpPr>
          <p:spPr>
            <a:xfrm>
              <a:off x="3244234" y="5837150"/>
              <a:ext cx="51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/>
                <a:t>218</a:t>
              </a:r>
              <a:endParaRPr kumimoji="1" lang="ko-KR" altLang="en-US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7515EE-C7A3-FE46-ACE1-0FFEEF24659B}"/>
              </a:ext>
            </a:extLst>
          </p:cNvPr>
          <p:cNvSpPr txBox="1"/>
          <p:nvPr/>
        </p:nvSpPr>
        <p:spPr>
          <a:xfrm>
            <a:off x="4768223" y="639841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388</a:t>
            </a:r>
            <a:r>
              <a:rPr kumimoji="1" lang="ko-KR" altLang="en-US" dirty="0"/>
              <a:t>세대에서 찾은 해</a:t>
            </a:r>
          </a:p>
        </p:txBody>
      </p:sp>
    </p:spTree>
    <p:extLst>
      <p:ext uri="{BB962C8B-B14F-4D97-AF65-F5344CB8AC3E}">
        <p14:creationId xmlns:p14="http://schemas.microsoft.com/office/powerpoint/2010/main" val="143222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1065" y="2447473"/>
            <a:ext cx="4249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5492" y="2567635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85491" y="3264503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B1D2-B8D2-E343-BC21-0F72CF76185B}"/>
              </a:ext>
            </a:extLst>
          </p:cNvPr>
          <p:cNvSpPr/>
          <p:nvPr/>
        </p:nvSpPr>
        <p:spPr>
          <a:xfrm>
            <a:off x="4821591" y="2717405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문제 정의</a:t>
            </a:r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및 자료조사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1161" y="437391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문제 정의 및 자료 조사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14D670-0ACE-4748-A61C-39116E29698A}"/>
              </a:ext>
            </a:extLst>
          </p:cNvPr>
          <p:cNvSpPr txBox="1"/>
          <p:nvPr/>
        </p:nvSpPr>
        <p:spPr>
          <a:xfrm>
            <a:off x="1454728" y="1112258"/>
            <a:ext cx="635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지수귀문도</a:t>
            </a:r>
            <a:r>
              <a:rPr kumimoji="1" lang="en-US" altLang="ko-KR" sz="2400" dirty="0"/>
              <a:t> (Hexagonal tortoise problem)</a:t>
            </a:r>
            <a:endParaRPr kumimoji="1"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261BB-06E3-754E-99C8-02FB3CF3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84" y="1822722"/>
            <a:ext cx="2830101" cy="430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C90C36-84FF-1E4C-9955-8DB7BAA7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23" y="2771224"/>
            <a:ext cx="3784494" cy="24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7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3576" y="421939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문제 정의 및 자료 조사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2792CD-7587-D84E-8E59-68BEB99A4EEA}"/>
              </a:ext>
            </a:extLst>
          </p:cNvPr>
          <p:cNvSpPr txBox="1"/>
          <p:nvPr/>
        </p:nvSpPr>
        <p:spPr>
          <a:xfrm>
            <a:off x="2012806" y="1790787"/>
            <a:ext cx="796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김동민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장병탁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유전알고리즘을 통한 </a:t>
            </a:r>
            <a:r>
              <a:rPr kumimoji="1" lang="ko-KR" altLang="en-US" sz="1200" dirty="0" err="1"/>
              <a:t>지수귀문도</a:t>
            </a:r>
            <a:r>
              <a:rPr kumimoji="1" lang="ko-KR" altLang="en-US" sz="1200" dirty="0"/>
              <a:t> 풀이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서울대학교 공학대학 컴퓨터공학부 학위논문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2002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 6</a:t>
            </a:r>
            <a:r>
              <a:rPr kumimoji="1" lang="ko-KR" altLang="en-US" sz="1200" dirty="0"/>
              <a:t>월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40E909-D6D6-9F4A-A25D-A4C5984A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2" y="2347027"/>
            <a:ext cx="3892859" cy="3715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D53B51-EE9A-5641-B73D-6909BE6CA2B6}"/>
              </a:ext>
            </a:extLst>
          </p:cNvPr>
          <p:cNvSpPr txBox="1"/>
          <p:nvPr/>
        </p:nvSpPr>
        <p:spPr>
          <a:xfrm>
            <a:off x="1454728" y="1112258"/>
            <a:ext cx="635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지수귀문도</a:t>
            </a:r>
            <a:r>
              <a:rPr kumimoji="1" lang="en-US" altLang="ko-KR" sz="2400" dirty="0"/>
              <a:t> (Hexagonal tortoise problem)</a:t>
            </a:r>
            <a:endParaRPr kumimoji="1"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13995-681F-F04D-A696-311D49094ED2}"/>
              </a:ext>
            </a:extLst>
          </p:cNvPr>
          <p:cNvSpPr txBox="1"/>
          <p:nvPr/>
        </p:nvSpPr>
        <p:spPr>
          <a:xfrm>
            <a:off x="5254631" y="2248933"/>
            <a:ext cx="5428023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Representation : 1</a:t>
            </a:r>
            <a:r>
              <a:rPr kumimoji="1" lang="ko-KR" altLang="en-US" dirty="0"/>
              <a:t>차원 배열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Selection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비례 선택법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Crossover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균등교차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Mutation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전형적 변이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임계점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Replacement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적합도 낮은 순대로 대치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LocalOpt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육각형 가장자리부터 회전 후 적합도 평가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가장 높은 경우로 재결합</a:t>
            </a:r>
            <a:r>
              <a:rPr kumimoji="1" lang="en-US" altLang="ko-KR" dirty="0"/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6CDE1B-6BE3-A64C-909B-D9C12FFB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338" y="1717095"/>
            <a:ext cx="1640254" cy="14838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CF3F21-2291-0A41-84AB-7E7ACC6F3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033" y="3555628"/>
            <a:ext cx="1049866" cy="3009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2498FB-E901-C44B-AAF0-A72405B87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113" y="3433059"/>
            <a:ext cx="1361049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3C54C3-C807-2141-BA88-D07E283AA8F1}"/>
              </a:ext>
            </a:extLst>
          </p:cNvPr>
          <p:cNvSpPr txBox="1"/>
          <p:nvPr/>
        </p:nvSpPr>
        <p:spPr>
          <a:xfrm>
            <a:off x="1361772" y="5972174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노드가 </a:t>
            </a:r>
            <a:r>
              <a:rPr kumimoji="1" lang="en-US" altLang="ko-KR" dirty="0"/>
              <a:t>80</a:t>
            </a:r>
            <a:r>
              <a:rPr kumimoji="1" lang="ko-KR" altLang="en-US" dirty="0"/>
              <a:t>개인 </a:t>
            </a:r>
            <a:r>
              <a:rPr kumimoji="1" lang="ko-KR" altLang="en-US" dirty="0" err="1"/>
              <a:t>지수귀문도</a:t>
            </a:r>
            <a:r>
              <a:rPr kumimoji="1" lang="ko-KR" altLang="en-US" dirty="0"/>
              <a:t> 해</a:t>
            </a:r>
          </a:p>
        </p:txBody>
      </p:sp>
    </p:spTree>
    <p:extLst>
      <p:ext uri="{BB962C8B-B14F-4D97-AF65-F5344CB8AC3E}">
        <p14:creationId xmlns:p14="http://schemas.microsoft.com/office/powerpoint/2010/main" val="108238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6419A1-AA31-7749-A0DB-9D154703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7" y="1527821"/>
            <a:ext cx="3640584" cy="5046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3576" y="421939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문제 정의 및 자료 조사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2792CD-7587-D84E-8E59-68BEB99A4EEA}"/>
              </a:ext>
            </a:extLst>
          </p:cNvPr>
          <p:cNvSpPr txBox="1"/>
          <p:nvPr/>
        </p:nvSpPr>
        <p:spPr>
          <a:xfrm>
            <a:off x="4134482" y="1628854"/>
            <a:ext cx="552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Heemahn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Choe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SungSong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choi</a:t>
            </a:r>
            <a:r>
              <a:rPr kumimoji="1" lang="en-US" altLang="ko-KR" sz="1200" dirty="0"/>
              <a:t>, and Byung-Ro Moon.</a:t>
            </a:r>
          </a:p>
          <a:p>
            <a:r>
              <a:rPr kumimoji="1" lang="en-US" altLang="ko-KR" sz="1200" dirty="0"/>
              <a:t>Hybrid Genetic Algorithm for the Hexagonal Tortoise Problem.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GECCO 2003</a:t>
            </a:r>
            <a:endParaRPr kumimoji="1"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53B51-EE9A-5641-B73D-6909BE6CA2B6}"/>
              </a:ext>
            </a:extLst>
          </p:cNvPr>
          <p:cNvSpPr txBox="1"/>
          <p:nvPr/>
        </p:nvSpPr>
        <p:spPr>
          <a:xfrm>
            <a:off x="1454728" y="1112258"/>
            <a:ext cx="635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지수귀문도</a:t>
            </a:r>
            <a:r>
              <a:rPr kumimoji="1" lang="en-US" altLang="ko-KR" sz="2400" dirty="0"/>
              <a:t> (Hexagonal tortoise problem)</a:t>
            </a:r>
            <a:endParaRPr kumimoji="1"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04A24-ED12-5048-B7BE-6770EB3F32A7}"/>
              </a:ext>
            </a:extLst>
          </p:cNvPr>
          <p:cNvSpPr txBox="1"/>
          <p:nvPr/>
        </p:nvSpPr>
        <p:spPr>
          <a:xfrm>
            <a:off x="1471706" y="6574059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노드 </a:t>
            </a:r>
            <a:r>
              <a:rPr kumimoji="1" lang="en-US" altLang="ko-KR" sz="1200" dirty="0"/>
              <a:t>198</a:t>
            </a:r>
            <a:r>
              <a:rPr kumimoji="1" lang="ko-KR" altLang="en-US" sz="1200" dirty="0"/>
              <a:t>개의 </a:t>
            </a:r>
            <a:r>
              <a:rPr kumimoji="1" lang="ko-KR" altLang="en-US" sz="1200" dirty="0" err="1"/>
              <a:t>지수귀문도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8CBCE1-2A0B-AA4E-9ED4-4B78CB525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119" y="1236128"/>
            <a:ext cx="2036679" cy="28148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4CE90C-41D0-8E4F-82F5-A984A3D94ADC}"/>
              </a:ext>
            </a:extLst>
          </p:cNvPr>
          <p:cNvSpPr txBox="1"/>
          <p:nvPr/>
        </p:nvSpPr>
        <p:spPr>
          <a:xfrm>
            <a:off x="4412096" y="2090519"/>
            <a:ext cx="6112296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Representation : 1</a:t>
            </a:r>
            <a:r>
              <a:rPr kumimoji="1" lang="ko-KR" altLang="en-US" dirty="0"/>
              <a:t>차원 배열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Selection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순위 선택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	   ,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Crossover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점 교차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Mutation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전형적 변이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임계점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 감소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Replacement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적합도 낮은 순대로 대치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LocalOpt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인접 교환</a:t>
            </a:r>
            <a:r>
              <a:rPr kumimoji="1" lang="en-US" altLang="ko-KR" dirty="0"/>
              <a:t>(consecutive exchange)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3D65EE-2AB6-4E4B-AF14-4D698F0A3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591" y="3360127"/>
            <a:ext cx="588818" cy="323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34AB20-FD3D-D341-B733-C54D7FE52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27" y="3360127"/>
            <a:ext cx="3229202" cy="3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F194753-8463-7343-8827-D89A5335280C}"/>
              </a:ext>
            </a:extLst>
          </p:cNvPr>
          <p:cNvSpPr txBox="1"/>
          <p:nvPr/>
        </p:nvSpPr>
        <p:spPr>
          <a:xfrm>
            <a:off x="4746163" y="2202003"/>
            <a:ext cx="6112296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Representation : 1</a:t>
            </a:r>
            <a:r>
              <a:rPr kumimoji="1" lang="ko-KR" altLang="en-US" dirty="0"/>
              <a:t>차원 배열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Selection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룰렛</a:t>
            </a:r>
            <a:r>
              <a:rPr kumimoji="1" lang="ko-KR" altLang="en-US" dirty="0"/>
              <a:t> 휠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Fitness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	   	,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Crossover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점 교차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Mutation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전형적 변이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임계점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 감소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Replacement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적합도 낮은 순대로 대치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LocalOpt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Fitness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변화량을</a:t>
            </a:r>
            <a:r>
              <a:rPr kumimoji="1" lang="ko-KR" altLang="en-US" dirty="0"/>
              <a:t> 기준으로 최적화</a:t>
            </a:r>
            <a:r>
              <a:rPr kumimoji="1" lang="en-US" altLang="ko-KR" dirty="0"/>
              <a:t>(?)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Changed fitness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3576" y="421939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문제 정의 및 자료 조사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2792CD-7587-D84E-8E59-68BEB99A4EEA}"/>
              </a:ext>
            </a:extLst>
          </p:cNvPr>
          <p:cNvSpPr txBox="1"/>
          <p:nvPr/>
        </p:nvSpPr>
        <p:spPr>
          <a:xfrm>
            <a:off x="2012806" y="1790787"/>
            <a:ext cx="493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이준기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문병로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유전알고리즘을 이용한 지수 귀문도 풀이 속도 개선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서울대학교 공학대학 컴퓨터공학부 학위논문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2006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 2</a:t>
            </a:r>
            <a:r>
              <a:rPr kumimoji="1" lang="ko-KR" altLang="en-US" sz="1200" dirty="0"/>
              <a:t>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53B51-EE9A-5641-B73D-6909BE6CA2B6}"/>
              </a:ext>
            </a:extLst>
          </p:cNvPr>
          <p:cNvSpPr txBox="1"/>
          <p:nvPr/>
        </p:nvSpPr>
        <p:spPr>
          <a:xfrm>
            <a:off x="1454728" y="1112258"/>
            <a:ext cx="635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/>
              <a:t>지수귀문도</a:t>
            </a:r>
            <a:r>
              <a:rPr kumimoji="1" lang="en-US" altLang="ko-KR" sz="2400" dirty="0"/>
              <a:t> (Hexagonal tortoise problem)</a:t>
            </a:r>
            <a:endParaRPr kumimoji="1"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CF3F21-2291-0A41-84AB-7E7ACC6F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36" y="3414477"/>
            <a:ext cx="1438748" cy="4124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9C68B5-F51B-D64B-940D-8EAD8692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503" y="984319"/>
            <a:ext cx="2400203" cy="16129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5D3AD2-E4E7-D542-BAEE-9ECB535DF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09" y="2788239"/>
            <a:ext cx="4229460" cy="3080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6CD8AD-14D7-8D4A-89B0-351568884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28" t="-4848"/>
          <a:stretch/>
        </p:blipFill>
        <p:spPr>
          <a:xfrm>
            <a:off x="7094760" y="6112814"/>
            <a:ext cx="2372819" cy="5253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2498FB-E901-C44B-AAF0-A72405B87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032" y="3111406"/>
            <a:ext cx="2578878" cy="10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2A761D-8228-0B40-AEA8-E48EA1C734D0}"/>
              </a:ext>
            </a:extLst>
          </p:cNvPr>
          <p:cNvSpPr/>
          <p:nvPr/>
        </p:nvSpPr>
        <p:spPr>
          <a:xfrm>
            <a:off x="4665194" y="2622643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0929" y="4373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구현한 연산자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299084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Representation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2B704-C521-864F-9D7D-7739CBE8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1997370"/>
            <a:ext cx="2483725" cy="3432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56202-5EB2-ED49-9C3F-0BA52A53F628}"/>
              </a:ext>
            </a:extLst>
          </p:cNvPr>
          <p:cNvSpPr txBox="1"/>
          <p:nvPr/>
        </p:nvSpPr>
        <p:spPr>
          <a:xfrm>
            <a:off x="1023068" y="5868852"/>
            <a:ext cx="46506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Hybrid Genetic Algorithm for the Hexagonal Tortoise Problem </a:t>
            </a:r>
            <a:r>
              <a:rPr kumimoji="1" lang="ko-KR" altLang="en-US" sz="1050" dirty="0"/>
              <a:t>논문 참고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D1BC60-3C6D-4644-98CB-B60E0E662F12}"/>
              </a:ext>
            </a:extLst>
          </p:cNvPr>
          <p:cNvCxnSpPr/>
          <p:nvPr/>
        </p:nvCxnSpPr>
        <p:spPr>
          <a:xfrm>
            <a:off x="6016548" y="891375"/>
            <a:ext cx="0" cy="5644645"/>
          </a:xfrm>
          <a:prstGeom prst="line">
            <a:avLst/>
          </a:prstGeom>
          <a:ln w="28575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B8BA7-53C0-914D-AAE7-EC4201CB3E36}"/>
              </a:ext>
            </a:extLst>
          </p:cNvPr>
          <p:cNvSpPr/>
          <p:nvPr/>
        </p:nvSpPr>
        <p:spPr>
          <a:xfrm>
            <a:off x="6454307" y="1158435"/>
            <a:ext cx="227938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64C2B-1CEF-8945-ADB3-207866F2E21F}"/>
              </a:ext>
            </a:extLst>
          </p:cNvPr>
          <p:cNvSpPr txBox="1"/>
          <p:nvPr/>
        </p:nvSpPr>
        <p:spPr>
          <a:xfrm>
            <a:off x="6532866" y="5828212"/>
            <a:ext cx="5035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Population</a:t>
            </a:r>
            <a:r>
              <a:rPr kumimoji="1" lang="ko-KR" altLang="en-US" dirty="0"/>
              <a:t>에서 랜덤으로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유전자를 선택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3EAB04-0799-4E42-BDB9-AF560798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95" y="1997370"/>
            <a:ext cx="3995881" cy="31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1762</Words>
  <Application>Microsoft Macintosh PowerPoint</Application>
  <PresentationFormat>와이드스크린</PresentationFormat>
  <Paragraphs>596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Nanum Gothic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손수현</cp:lastModifiedBy>
  <cp:revision>124</cp:revision>
  <cp:lastPrinted>2018-12-05T20:59:50Z</cp:lastPrinted>
  <dcterms:created xsi:type="dcterms:W3CDTF">2017-05-29T09:12:16Z</dcterms:created>
  <dcterms:modified xsi:type="dcterms:W3CDTF">2019-12-17T14:38:30Z</dcterms:modified>
</cp:coreProperties>
</file>